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6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7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notesSlides/notesSlide8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2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embeddedFontLst>
    <p:embeddedFont>
      <p:font typeface="Bangers" panose="020B0604020202020204" charset="0"/>
      <p:regular r:id="rId18"/>
    </p:embeddedFont>
    <p:embeddedFont>
      <p:font typeface="BenchNine" panose="020B0604020202020204" charset="0"/>
      <p:regular r:id="rId19"/>
      <p:bold r:id="rId20"/>
    </p:embeddedFont>
    <p:embeddedFont>
      <p:font typeface="Cuprum" panose="020B0604020202020204" charset="0"/>
      <p:regular r:id="rId21"/>
      <p:bold r:id="rId22"/>
      <p:italic r:id="rId23"/>
      <p:boldItalic r:id="rId24"/>
    </p:embeddedFont>
    <p:embeddedFont>
      <p:font typeface="Raleway" panose="020B0604020202020204" charset="0"/>
      <p:regular r:id="rId25"/>
      <p:bold r:id="rId26"/>
      <p:italic r:id="rId27"/>
      <p:boldItalic r:id="rId28"/>
    </p:embeddedFont>
    <p:embeddedFont>
      <p:font typeface="Roboto" panose="02000000000000000000" pitchFamily="2" charset="0"/>
      <p:regular r:id="rId29"/>
      <p:bold r:id="rId30"/>
      <p:italic r:id="rId31"/>
      <p:boldItalic r:id="rId32"/>
    </p:embeddedFont>
    <p:embeddedFont>
      <p:font typeface="Roboto Medium" panose="020B0604020202020204" charset="0"/>
      <p:regular r:id="rId33"/>
      <p:bold r:id="rId34"/>
      <p:italic r:id="rId35"/>
      <p:boldItalic r:id="rId36"/>
    </p:embeddedFont>
    <p:embeddedFont>
      <p:font typeface="Sniglet" panose="020B0604020202020204" charset="0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hp0OxQZYC2PvOO4QTK9jCyKptt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8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30T05:23:52.43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1,'0'1,"1"0,-1-1,0 1,0 0,1 0,-1 0,1-1,-1 1,0 0,1 0,0-1,-1 1,1 0,-1-1,1 1,0-1,-1 1,1-1,0 1,-1-1,1 1,0-1,1 1,22 8,-16-7,130 45,-43-16,2 6,-67-24,0 1,-1 2,-1 1,0 1,3 4,37 31,2-4,9 2,-60-38,0 1,-1 1,0 1,12 14,-15-14,1 0,1-1,0-1,1-1,9 5,16 8,13 11,6 5,82 41,-91-47,-1 2,-2 2,-1 3,-3 1,-1 3,31 43,-67-78,-1 0,0 1,-1 0,0 0,-1 0,4 14,-7-19,0 0,1-1,0 1,0-1,1 1,0-1,6 6,45 42,-34-35,30 34,-2 2,21 34,-22-27,2-2,11 5,-51-54,0 0,-1 0,0 2,-1-1,-1 1,6 11,-9-15,2 0,-1 0,2 0,-1-1,1 0,0 0,1-1,0 0,1 0,-1-1,1 0,5 1,-8-4,-1 0,1 1,-1-1,0 1,0 1,0-1,-1 1,0 0,0 0,0 1,-1-1,0 1,0 0,-1 0,0 1,1 0,0 2,0 0,2-1,-1 1,1-1,0 0,1-1,0 0,0 0,1 0,0-1,1 0,-1-1,1 0,1 0,12 9,18 11,-1 1,-2 2,7 8,-37-31,1-1,-1 0,1 0,0 0,1-1,-1-1,1 1,0-1,10 4,-2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30T05:32:16.42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0 785,'424'-764,"-413"744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30T05:32:56.60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0 411,'1045'-401,"-1018"391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30T05:33:45.54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30T05:33:45.89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30T05:33:46.22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30T05:33:46.57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30T05:33:46.91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30T05:37:45.12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1031 0,'-1'3,"0"0,-1-1,1 1,-1-1,1 1,-1-1,0 0,1 0,-1 0,0 0,-1 0,1 0,0 0,0-1,-2 2,-2 1,-9 7,0-1,-1-1,-3 2,-21 12,15-8,1 1,1 1,1 1,0 1,1 1,-5 9,-12 21,28-35,-1-1,0 0,-1-1,0 0,-1-1,-2 1,-17 12,1 2,1 0,1 2,-6 11,26-30,1 0,-1-1,-1 0,1-1,-1 0,-1-1,0 0,0 0,-10 4,8-6,0 2,0-1,-7 7,15-10,0 1,1 0,-1 0,1 0,0 0,0 1,1-1,-1 1,1 0,-1 3,-4 8,-1 3,-1 1,-8 9,14-23,-1 0,0 0,0-1,0 1,0-1,-1 0,0-1,0 1,-3 0,-36 18,29-16,1 0,1 1,-11 8,24-15,0-1,-1 1,1 0,0 0,0 0,0 0,0 1,0-1,0 0,0 0,0 1,0-1,0 0,1 1,-1-1,0 1,1-1,0 1,-1-1,1 1,0-1,0 0,1 0,-1 0,0 0,1 0,-1 0,1 0,-1 0,1 0,-1-1,1 1,0 0,-1 0,1-1,0 1,0 0,0-1,-1 1,1-1,0 1,0-1,1 1,5 2,0-1,0 1,0-2,1 1,-1-1,1 0,2 0,241 0,-111-4,-131 3,-1 1,1-1,-1 1,1 1,1 0,9 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30T05:37:49.33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1 534,'0'-5,"0"-7,0-12,0-6,0-3,0-2,0 1,0 1,0 1,0-5,0 0,0 0,0 2,0 2,0 2,0 0,0 1,0 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30T05:38:09.94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30T05:23:55.36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51 587,'0'-5,"0"-7,0-5,0-10,0-6,0-6,-4-6,-3-1,2 3,0-1,1 2,2 3,1 4,-4-7,-2-1,1 1,1 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30T05:38:10.43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30T05:38:10.76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</inkml:trace>
  <inkml:trace contextRef="#ctx0" brushRef="#br0" timeOffset="1">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30T05:38:11.11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</inkml:trace>
  <inkml:trace contextRef="#ctx0" brushRef="#br0" timeOffset="1">1 0</inkml:trace>
  <inkml:trace contextRef="#ctx0" brushRef="#br0" timeOffset="2">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30T05:38:11.44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30T05:38:11.78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30T05:38:12.13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30T05:23:58.16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816 115,'-15'-1,"1"0,-1-1,-9-3,-16-2,-156-29,100 12,56 13,0 1,-27-1,-7 6,-63 4,110 1,-3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30T05:24:02.13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30T05:24:21.63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30T05:24:30.57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30T05:24:31.46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30T05:24:31.80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30T05:31:23.82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2022,'2395'-2010,"-2381"1999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5" name="Google Shape;1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1" name="Google Shape;26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9" name="Google Shape;26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2" name="Google Shape;28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0" name="Google Shape;31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2" name="Google Shape;1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9" name="Google Shape;1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6" name="Google Shape;16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4" name="Google Shape;17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2" name="Google Shape;1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0" name="Google Shape;19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8" name="Google Shape;19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3" name="Google Shape;25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/>
          <p:nvPr/>
        </p:nvSpPr>
        <p:spPr>
          <a:xfrm rot="10800000" flipH="1">
            <a:off x="0" y="6896"/>
            <a:ext cx="8911771" cy="27432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3;p20"/>
          <p:cNvSpPr txBox="1">
            <a:spLocks noGrp="1"/>
          </p:cNvSpPr>
          <p:nvPr>
            <p:ph type="ctrTitle"/>
          </p:nvPr>
        </p:nvSpPr>
        <p:spPr>
          <a:xfrm>
            <a:off x="3503382" y="2975067"/>
            <a:ext cx="5185236" cy="907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sz="4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9pPr>
          </a:lstStyle>
          <a:p>
            <a:endParaRPr/>
          </a:p>
        </p:txBody>
      </p:sp>
      <p:sp>
        <p:nvSpPr>
          <p:cNvPr id="14" name="Google Shape;14;p20"/>
          <p:cNvSpPr/>
          <p:nvPr/>
        </p:nvSpPr>
        <p:spPr>
          <a:xfrm flipH="1">
            <a:off x="3280228" y="5196114"/>
            <a:ext cx="8911771" cy="1661886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15;p20"/>
          <p:cNvSpPr/>
          <p:nvPr/>
        </p:nvSpPr>
        <p:spPr>
          <a:xfrm>
            <a:off x="-1" y="5646057"/>
            <a:ext cx="8911771" cy="1211944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16;p20"/>
          <p:cNvSpPr/>
          <p:nvPr/>
        </p:nvSpPr>
        <p:spPr>
          <a:xfrm rot="-5400000">
            <a:off x="7727723" y="-1494744"/>
            <a:ext cx="2969533" cy="5959022"/>
          </a:xfrm>
          <a:custGeom>
            <a:avLst/>
            <a:gdLst/>
            <a:ahLst/>
            <a:cxnLst/>
            <a:rect l="l" t="t" r="r" b="b"/>
            <a:pathLst>
              <a:path w="2969533" h="5959022" extrusionOk="0">
                <a:moveTo>
                  <a:pt x="2969533" y="2609797"/>
                </a:moveTo>
                <a:lnTo>
                  <a:pt x="2969533" y="5959022"/>
                </a:lnTo>
                <a:lnTo>
                  <a:pt x="0" y="5959022"/>
                </a:lnTo>
                <a:lnTo>
                  <a:pt x="2173955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17;p20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3"/>
          <p:cNvSpPr/>
          <p:nvPr/>
        </p:nvSpPr>
        <p:spPr>
          <a:xfrm rot="10800000" flipH="1">
            <a:off x="0" y="1"/>
            <a:ext cx="12191998" cy="6885864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" name="Google Shape;73;p33"/>
          <p:cNvSpPr/>
          <p:nvPr/>
        </p:nvSpPr>
        <p:spPr>
          <a:xfrm flipH="1">
            <a:off x="-1" y="1"/>
            <a:ext cx="12191998" cy="6885864"/>
          </a:xfrm>
          <a:prstGeom prst="rtTriangle">
            <a:avLst/>
          </a:prstGeom>
          <a:solidFill>
            <a:srgbClr val="FFC000">
              <a:alpha val="5529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" name="Google Shape;74;p33"/>
          <p:cNvSpPr txBox="1">
            <a:spLocks noGrp="1"/>
          </p:cNvSpPr>
          <p:nvPr>
            <p:ph type="title"/>
          </p:nvPr>
        </p:nvSpPr>
        <p:spPr>
          <a:xfrm>
            <a:off x="2370959" y="546408"/>
            <a:ext cx="7450082" cy="732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sz="3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33"/>
          <p:cNvSpPr/>
          <p:nvPr/>
        </p:nvSpPr>
        <p:spPr>
          <a:xfrm>
            <a:off x="265793" y="216137"/>
            <a:ext cx="11660414" cy="6425727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4"/>
          <p:cNvSpPr/>
          <p:nvPr/>
        </p:nvSpPr>
        <p:spPr>
          <a:xfrm rot="10800000" flipH="1">
            <a:off x="0" y="1"/>
            <a:ext cx="12191998" cy="6885864"/>
          </a:xfrm>
          <a:prstGeom prst="rtTriangle">
            <a:avLst/>
          </a:prstGeom>
          <a:solidFill>
            <a:srgbClr val="00B050">
              <a:alpha val="5529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" name="Google Shape;78;p34"/>
          <p:cNvSpPr/>
          <p:nvPr/>
        </p:nvSpPr>
        <p:spPr>
          <a:xfrm flipH="1">
            <a:off x="-1" y="1"/>
            <a:ext cx="12191998" cy="6885864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>
            <a:off x="2370959" y="546408"/>
            <a:ext cx="7450082" cy="732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sz="3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34"/>
          <p:cNvSpPr/>
          <p:nvPr/>
        </p:nvSpPr>
        <p:spPr>
          <a:xfrm>
            <a:off x="265793" y="216137"/>
            <a:ext cx="11660414" cy="6425727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mall">
  <p:cSld name="Blank small"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5"/>
          <p:cNvSpPr txBox="1">
            <a:spLocks noGrp="1"/>
          </p:cNvSpPr>
          <p:nvPr>
            <p:ph type="title"/>
          </p:nvPr>
        </p:nvSpPr>
        <p:spPr>
          <a:xfrm>
            <a:off x="867400" y="1848865"/>
            <a:ext cx="4125515" cy="68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35"/>
          <p:cNvSpPr txBox="1">
            <a:spLocks noGrp="1"/>
          </p:cNvSpPr>
          <p:nvPr>
            <p:ph type="body" idx="1"/>
          </p:nvPr>
        </p:nvSpPr>
        <p:spPr>
          <a:xfrm>
            <a:off x="887420" y="2780896"/>
            <a:ext cx="4105495" cy="228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84" name="Google Shape;84;p35"/>
          <p:cNvGrpSpPr/>
          <p:nvPr/>
        </p:nvGrpSpPr>
        <p:grpSpPr>
          <a:xfrm>
            <a:off x="4876800" y="0"/>
            <a:ext cx="7315200" cy="6858001"/>
            <a:chOff x="4876800" y="0"/>
            <a:chExt cx="7315200" cy="6858001"/>
          </a:xfrm>
        </p:grpSpPr>
        <p:sp>
          <p:nvSpPr>
            <p:cNvPr id="85" name="Google Shape;85;p35"/>
            <p:cNvSpPr/>
            <p:nvPr/>
          </p:nvSpPr>
          <p:spPr>
            <a:xfrm>
              <a:off x="10000540" y="3043482"/>
              <a:ext cx="2191460" cy="3814519"/>
            </a:xfrm>
            <a:custGeom>
              <a:avLst/>
              <a:gdLst/>
              <a:ahLst/>
              <a:cxnLst/>
              <a:rect l="l" t="t" r="r" b="b"/>
              <a:pathLst>
                <a:path w="2172410" h="3814519" extrusionOk="0">
                  <a:moveTo>
                    <a:pt x="2172410" y="0"/>
                  </a:moveTo>
                  <a:lnTo>
                    <a:pt x="2172410" y="844572"/>
                  </a:lnTo>
                  <a:lnTo>
                    <a:pt x="480993" y="3814519"/>
                  </a:lnTo>
                  <a:lnTo>
                    <a:pt x="0" y="381451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6" name="Google Shape;86;p35"/>
            <p:cNvSpPr/>
            <p:nvPr/>
          </p:nvSpPr>
          <p:spPr>
            <a:xfrm>
              <a:off x="4876800" y="0"/>
              <a:ext cx="7315200" cy="6858000"/>
            </a:xfrm>
            <a:custGeom>
              <a:avLst/>
              <a:gdLst/>
              <a:ahLst/>
              <a:cxnLst/>
              <a:rect l="l" t="t" r="r" b="b"/>
              <a:pathLst>
                <a:path w="7315200" h="6858000" extrusionOk="0">
                  <a:moveTo>
                    <a:pt x="3897539" y="0"/>
                  </a:moveTo>
                  <a:lnTo>
                    <a:pt x="7315200" y="0"/>
                  </a:lnTo>
                  <a:lnTo>
                    <a:pt x="7315200" y="3050306"/>
                  </a:lnTo>
                  <a:lnTo>
                    <a:pt x="515121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 small">
  <p:cSld name="1_Blank small"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6"/>
          <p:cNvSpPr txBox="1">
            <a:spLocks noGrp="1"/>
          </p:cNvSpPr>
          <p:nvPr>
            <p:ph type="title"/>
          </p:nvPr>
        </p:nvSpPr>
        <p:spPr>
          <a:xfrm>
            <a:off x="6998248" y="1845049"/>
            <a:ext cx="4125515" cy="68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36"/>
          <p:cNvSpPr txBox="1">
            <a:spLocks noGrp="1"/>
          </p:cNvSpPr>
          <p:nvPr>
            <p:ph type="body" idx="1"/>
          </p:nvPr>
        </p:nvSpPr>
        <p:spPr>
          <a:xfrm>
            <a:off x="7018268" y="2777080"/>
            <a:ext cx="4105495" cy="228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0" name="Google Shape;90;p36"/>
          <p:cNvSpPr/>
          <p:nvPr/>
        </p:nvSpPr>
        <p:spPr>
          <a:xfrm flipH="1">
            <a:off x="0" y="3043482"/>
            <a:ext cx="2210510" cy="3814519"/>
          </a:xfrm>
          <a:custGeom>
            <a:avLst/>
            <a:gdLst/>
            <a:ahLst/>
            <a:cxnLst/>
            <a:rect l="l" t="t" r="r" b="b"/>
            <a:pathLst>
              <a:path w="2172410" h="3814519" extrusionOk="0">
                <a:moveTo>
                  <a:pt x="2172410" y="0"/>
                </a:moveTo>
                <a:lnTo>
                  <a:pt x="2172410" y="844572"/>
                </a:lnTo>
                <a:lnTo>
                  <a:pt x="480993" y="3814519"/>
                </a:lnTo>
                <a:lnTo>
                  <a:pt x="0" y="381451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" name="Google Shape;91;p36"/>
          <p:cNvSpPr/>
          <p:nvPr/>
        </p:nvSpPr>
        <p:spPr>
          <a:xfrm flipH="1">
            <a:off x="0" y="0"/>
            <a:ext cx="7315200" cy="6858000"/>
          </a:xfrm>
          <a:custGeom>
            <a:avLst/>
            <a:gdLst/>
            <a:ahLst/>
            <a:cxnLst/>
            <a:rect l="l" t="t" r="r" b="b"/>
            <a:pathLst>
              <a:path w="7315200" h="6858000" extrusionOk="0">
                <a:moveTo>
                  <a:pt x="3897539" y="0"/>
                </a:moveTo>
                <a:lnTo>
                  <a:pt x="7315200" y="0"/>
                </a:lnTo>
                <a:lnTo>
                  <a:pt x="7315200" y="3050306"/>
                </a:lnTo>
                <a:lnTo>
                  <a:pt x="515121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5" descr="comic-03.png"/>
          <p:cNvPicPr preferRelativeResize="0"/>
          <p:nvPr/>
        </p:nvPicPr>
        <p:blipFill rotWithShape="1">
          <a:blip r:embed="rId2">
            <a:alphaModFix amt="1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7" descr="comic-04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7"/>
          <p:cNvSpPr/>
          <p:nvPr/>
        </p:nvSpPr>
        <p:spPr>
          <a:xfrm>
            <a:off x="1753700" y="1228300"/>
            <a:ext cx="8548800" cy="521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8534" y="0"/>
                </a:moveTo>
                <a:lnTo>
                  <a:pt x="18534" y="19963"/>
                </a:lnTo>
                <a:lnTo>
                  <a:pt x="0" y="18348"/>
                </a:lnTo>
                <a:lnTo>
                  <a:pt x="18804" y="47467"/>
                </a:lnTo>
                <a:lnTo>
                  <a:pt x="18804" y="120000"/>
                </a:lnTo>
                <a:lnTo>
                  <a:pt x="120000" y="106691"/>
                </a:lnTo>
                <a:lnTo>
                  <a:pt x="116347" y="15305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111" name="Google Shape;111;p37"/>
          <p:cNvSpPr/>
          <p:nvPr/>
        </p:nvSpPr>
        <p:spPr>
          <a:xfrm>
            <a:off x="1347300" y="821900"/>
            <a:ext cx="8548800" cy="521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8534" y="0"/>
                </a:moveTo>
                <a:lnTo>
                  <a:pt x="18534" y="19963"/>
                </a:lnTo>
                <a:lnTo>
                  <a:pt x="0" y="18348"/>
                </a:lnTo>
                <a:lnTo>
                  <a:pt x="18804" y="47467"/>
                </a:lnTo>
                <a:lnTo>
                  <a:pt x="18804" y="120000"/>
                </a:lnTo>
                <a:lnTo>
                  <a:pt x="120000" y="106691"/>
                </a:lnTo>
                <a:lnTo>
                  <a:pt x="116347" y="15305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2" name="Google Shape;112;p37"/>
          <p:cNvSpPr txBox="1">
            <a:spLocks noGrp="1"/>
          </p:cNvSpPr>
          <p:nvPr>
            <p:ph type="ctrTitle"/>
          </p:nvPr>
        </p:nvSpPr>
        <p:spPr>
          <a:xfrm>
            <a:off x="3429500" y="2758167"/>
            <a:ext cx="56955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8" descr="comic-01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8"/>
          <p:cNvSpPr/>
          <p:nvPr/>
        </p:nvSpPr>
        <p:spPr>
          <a:xfrm>
            <a:off x="979467" y="10180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116" name="Google Shape;116;p38"/>
          <p:cNvSpPr/>
          <p:nvPr/>
        </p:nvSpPr>
        <p:spPr>
          <a:xfrm>
            <a:off x="674667" y="7132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7" name="Google Shape;117;p38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118" name="Google Shape;118;p38"/>
          <p:cNvSpPr txBox="1">
            <a:spLocks noGrp="1"/>
          </p:cNvSpPr>
          <p:nvPr>
            <p:ph type="body" idx="1"/>
          </p:nvPr>
        </p:nvSpPr>
        <p:spPr>
          <a:xfrm>
            <a:off x="1431500" y="2066833"/>
            <a:ext cx="4528500" cy="3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19" name="Google Shape;119;p38"/>
          <p:cNvSpPr txBox="1">
            <a:spLocks noGrp="1"/>
          </p:cNvSpPr>
          <p:nvPr>
            <p:ph type="body" idx="2"/>
          </p:nvPr>
        </p:nvSpPr>
        <p:spPr>
          <a:xfrm>
            <a:off x="6232335" y="2066833"/>
            <a:ext cx="4528500" cy="3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39" descr="comic-02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39"/>
          <p:cNvSpPr/>
          <p:nvPr/>
        </p:nvSpPr>
        <p:spPr>
          <a:xfrm>
            <a:off x="2656467" y="50367"/>
            <a:ext cx="7488900" cy="696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2316" y="17235"/>
                </a:moveTo>
                <a:lnTo>
                  <a:pt x="43223" y="4226"/>
                </a:lnTo>
                <a:lnTo>
                  <a:pt x="55012" y="15609"/>
                </a:lnTo>
                <a:lnTo>
                  <a:pt x="58942" y="0"/>
                </a:lnTo>
                <a:lnTo>
                  <a:pt x="66498" y="16585"/>
                </a:lnTo>
                <a:lnTo>
                  <a:pt x="73752" y="2276"/>
                </a:lnTo>
                <a:lnTo>
                  <a:pt x="79193" y="20161"/>
                </a:lnTo>
                <a:lnTo>
                  <a:pt x="88865" y="7804"/>
                </a:lnTo>
                <a:lnTo>
                  <a:pt x="88865" y="26016"/>
                </a:lnTo>
                <a:lnTo>
                  <a:pt x="105188" y="15283"/>
                </a:lnTo>
                <a:lnTo>
                  <a:pt x="101259" y="35447"/>
                </a:lnTo>
                <a:lnTo>
                  <a:pt x="116976" y="30242"/>
                </a:lnTo>
                <a:lnTo>
                  <a:pt x="105490" y="46178"/>
                </a:lnTo>
                <a:lnTo>
                  <a:pt x="119394" y="47479"/>
                </a:lnTo>
                <a:lnTo>
                  <a:pt x="109118" y="59836"/>
                </a:lnTo>
                <a:lnTo>
                  <a:pt x="120000" y="67316"/>
                </a:lnTo>
                <a:lnTo>
                  <a:pt x="105792" y="72194"/>
                </a:lnTo>
                <a:lnTo>
                  <a:pt x="110024" y="84226"/>
                </a:lnTo>
                <a:lnTo>
                  <a:pt x="97329" y="82926"/>
                </a:lnTo>
                <a:lnTo>
                  <a:pt x="101561" y="95609"/>
                </a:lnTo>
                <a:lnTo>
                  <a:pt x="92191" y="91707"/>
                </a:lnTo>
                <a:lnTo>
                  <a:pt x="91283" y="107967"/>
                </a:lnTo>
                <a:lnTo>
                  <a:pt x="79495" y="102438"/>
                </a:lnTo>
                <a:lnTo>
                  <a:pt x="74659" y="114470"/>
                </a:lnTo>
                <a:lnTo>
                  <a:pt x="67405" y="105691"/>
                </a:lnTo>
                <a:lnTo>
                  <a:pt x="61662" y="119999"/>
                </a:lnTo>
                <a:lnTo>
                  <a:pt x="54710" y="99186"/>
                </a:lnTo>
                <a:lnTo>
                  <a:pt x="47153" y="113170"/>
                </a:lnTo>
                <a:lnTo>
                  <a:pt x="43526" y="97560"/>
                </a:lnTo>
                <a:lnTo>
                  <a:pt x="30831" y="115122"/>
                </a:lnTo>
                <a:lnTo>
                  <a:pt x="31133" y="93657"/>
                </a:lnTo>
                <a:lnTo>
                  <a:pt x="21157" y="98210"/>
                </a:lnTo>
                <a:lnTo>
                  <a:pt x="22065" y="85853"/>
                </a:lnTo>
                <a:lnTo>
                  <a:pt x="5138" y="89105"/>
                </a:lnTo>
                <a:lnTo>
                  <a:pt x="16926" y="74470"/>
                </a:lnTo>
                <a:lnTo>
                  <a:pt x="8160" y="69917"/>
                </a:lnTo>
                <a:lnTo>
                  <a:pt x="14810" y="64064"/>
                </a:lnTo>
                <a:lnTo>
                  <a:pt x="0" y="53983"/>
                </a:lnTo>
                <a:lnTo>
                  <a:pt x="19042" y="48454"/>
                </a:lnTo>
                <a:lnTo>
                  <a:pt x="9672" y="35447"/>
                </a:lnTo>
                <a:lnTo>
                  <a:pt x="27203" y="37723"/>
                </a:lnTo>
                <a:lnTo>
                  <a:pt x="16926" y="20812"/>
                </a:lnTo>
                <a:lnTo>
                  <a:pt x="32946" y="26341"/>
                </a:lnTo>
                <a:lnTo>
                  <a:pt x="33551" y="13332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123" name="Google Shape;123;p39"/>
          <p:cNvSpPr/>
          <p:nvPr/>
        </p:nvSpPr>
        <p:spPr>
          <a:xfrm>
            <a:off x="2351667" y="-152833"/>
            <a:ext cx="7488900" cy="696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2316" y="17235"/>
                </a:moveTo>
                <a:lnTo>
                  <a:pt x="43223" y="4226"/>
                </a:lnTo>
                <a:lnTo>
                  <a:pt x="55012" y="15609"/>
                </a:lnTo>
                <a:lnTo>
                  <a:pt x="58942" y="0"/>
                </a:lnTo>
                <a:lnTo>
                  <a:pt x="66498" y="16585"/>
                </a:lnTo>
                <a:lnTo>
                  <a:pt x="73752" y="2276"/>
                </a:lnTo>
                <a:lnTo>
                  <a:pt x="79193" y="20161"/>
                </a:lnTo>
                <a:lnTo>
                  <a:pt x="88865" y="7804"/>
                </a:lnTo>
                <a:lnTo>
                  <a:pt x="88865" y="26016"/>
                </a:lnTo>
                <a:lnTo>
                  <a:pt x="105188" y="15283"/>
                </a:lnTo>
                <a:lnTo>
                  <a:pt x="101259" y="35447"/>
                </a:lnTo>
                <a:lnTo>
                  <a:pt x="116976" y="30242"/>
                </a:lnTo>
                <a:lnTo>
                  <a:pt x="105490" y="46178"/>
                </a:lnTo>
                <a:lnTo>
                  <a:pt x="119394" y="47479"/>
                </a:lnTo>
                <a:lnTo>
                  <a:pt x="109118" y="59836"/>
                </a:lnTo>
                <a:lnTo>
                  <a:pt x="120000" y="67316"/>
                </a:lnTo>
                <a:lnTo>
                  <a:pt x="105792" y="72194"/>
                </a:lnTo>
                <a:lnTo>
                  <a:pt x="110024" y="84226"/>
                </a:lnTo>
                <a:lnTo>
                  <a:pt x="97329" y="82926"/>
                </a:lnTo>
                <a:lnTo>
                  <a:pt x="101561" y="95609"/>
                </a:lnTo>
                <a:lnTo>
                  <a:pt x="92191" y="91707"/>
                </a:lnTo>
                <a:lnTo>
                  <a:pt x="91283" y="107967"/>
                </a:lnTo>
                <a:lnTo>
                  <a:pt x="79495" y="102438"/>
                </a:lnTo>
                <a:lnTo>
                  <a:pt x="74659" y="114470"/>
                </a:lnTo>
                <a:lnTo>
                  <a:pt x="67405" y="105691"/>
                </a:lnTo>
                <a:lnTo>
                  <a:pt x="61662" y="119999"/>
                </a:lnTo>
                <a:lnTo>
                  <a:pt x="54710" y="99186"/>
                </a:lnTo>
                <a:lnTo>
                  <a:pt x="47153" y="113170"/>
                </a:lnTo>
                <a:lnTo>
                  <a:pt x="43526" y="97560"/>
                </a:lnTo>
                <a:lnTo>
                  <a:pt x="30831" y="115122"/>
                </a:lnTo>
                <a:lnTo>
                  <a:pt x="31133" y="93657"/>
                </a:lnTo>
                <a:lnTo>
                  <a:pt x="21157" y="98210"/>
                </a:lnTo>
                <a:lnTo>
                  <a:pt x="22065" y="85853"/>
                </a:lnTo>
                <a:lnTo>
                  <a:pt x="5138" y="89105"/>
                </a:lnTo>
                <a:lnTo>
                  <a:pt x="16926" y="74470"/>
                </a:lnTo>
                <a:lnTo>
                  <a:pt x="8160" y="69917"/>
                </a:lnTo>
                <a:lnTo>
                  <a:pt x="14810" y="64064"/>
                </a:lnTo>
                <a:lnTo>
                  <a:pt x="0" y="53983"/>
                </a:lnTo>
                <a:lnTo>
                  <a:pt x="19042" y="48454"/>
                </a:lnTo>
                <a:lnTo>
                  <a:pt x="9672" y="35447"/>
                </a:lnTo>
                <a:lnTo>
                  <a:pt x="27203" y="37723"/>
                </a:lnTo>
                <a:lnTo>
                  <a:pt x="16926" y="20812"/>
                </a:lnTo>
                <a:lnTo>
                  <a:pt x="32946" y="26341"/>
                </a:lnTo>
                <a:lnTo>
                  <a:pt x="33551" y="13332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4" name="Google Shape;124;p39"/>
          <p:cNvSpPr txBox="1">
            <a:spLocks noGrp="1"/>
          </p:cNvSpPr>
          <p:nvPr>
            <p:ph type="body" idx="1"/>
          </p:nvPr>
        </p:nvSpPr>
        <p:spPr>
          <a:xfrm>
            <a:off x="3874399" y="2882400"/>
            <a:ext cx="4443300" cy="1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marR="0" lvl="0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L="914400" marR="0" lvl="1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L="1371600" marR="0" lvl="2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L="1828800" marR="0" lvl="3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L="2286000" marR="0" lvl="4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L="2743200" marR="0" lvl="5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L="3200400" marR="0" lvl="6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L="3657600" marR="0" lvl="7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L="4114800" marR="0" lvl="8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40" descr="comic-01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40"/>
          <p:cNvSpPr/>
          <p:nvPr/>
        </p:nvSpPr>
        <p:spPr>
          <a:xfrm>
            <a:off x="979467" y="10180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128" name="Google Shape;128;p40"/>
          <p:cNvSpPr/>
          <p:nvPr/>
        </p:nvSpPr>
        <p:spPr>
          <a:xfrm>
            <a:off x="674667" y="7132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9" name="Google Shape;129;p40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130" name="Google Shape;130;p40"/>
          <p:cNvSpPr txBox="1">
            <a:spLocks noGrp="1"/>
          </p:cNvSpPr>
          <p:nvPr>
            <p:ph type="body" idx="1"/>
          </p:nvPr>
        </p:nvSpPr>
        <p:spPr>
          <a:xfrm>
            <a:off x="1402733" y="2061255"/>
            <a:ext cx="10281300" cy="44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82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Char char="×"/>
              <a:defRPr sz="40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431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sz="3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431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sz="3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41" descr="comic-01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41"/>
          <p:cNvSpPr/>
          <p:nvPr/>
        </p:nvSpPr>
        <p:spPr>
          <a:xfrm>
            <a:off x="979467" y="10180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134" name="Google Shape;134;p41"/>
          <p:cNvSpPr/>
          <p:nvPr/>
        </p:nvSpPr>
        <p:spPr>
          <a:xfrm>
            <a:off x="674667" y="7132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35" name="Google Shape;135;p41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136" name="Google Shape;136;p41"/>
          <p:cNvSpPr txBox="1">
            <a:spLocks noGrp="1"/>
          </p:cNvSpPr>
          <p:nvPr>
            <p:ph type="body" idx="1"/>
          </p:nvPr>
        </p:nvSpPr>
        <p:spPr>
          <a:xfrm>
            <a:off x="1203933" y="2074900"/>
            <a:ext cx="3060300" cy="3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37" name="Google Shape;137;p41"/>
          <p:cNvSpPr txBox="1">
            <a:spLocks noGrp="1"/>
          </p:cNvSpPr>
          <p:nvPr>
            <p:ph type="body" idx="2"/>
          </p:nvPr>
        </p:nvSpPr>
        <p:spPr>
          <a:xfrm>
            <a:off x="4421323" y="2074900"/>
            <a:ext cx="3060300" cy="3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38" name="Google Shape;138;p41"/>
          <p:cNvSpPr txBox="1">
            <a:spLocks noGrp="1"/>
          </p:cNvSpPr>
          <p:nvPr>
            <p:ph type="body" idx="3"/>
          </p:nvPr>
        </p:nvSpPr>
        <p:spPr>
          <a:xfrm>
            <a:off x="7638714" y="2074900"/>
            <a:ext cx="3060300" cy="3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+ 1 column">
  <p:cSld name="1_Title + 1 column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800100" y="3026305"/>
            <a:ext cx="4705349" cy="2137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title"/>
          </p:nvPr>
        </p:nvSpPr>
        <p:spPr>
          <a:xfrm>
            <a:off x="800100" y="1762052"/>
            <a:ext cx="4697354" cy="83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200"/>
              <a:buFont typeface="Raleway"/>
              <a:buNone/>
              <a:defRPr sz="3200" b="0" i="0" u="none" strike="noStrike" cap="non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21"/>
          <p:cNvSpPr/>
          <p:nvPr/>
        </p:nvSpPr>
        <p:spPr>
          <a:xfrm rot="10800000">
            <a:off x="4487806" y="105642"/>
            <a:ext cx="7312138" cy="6766290"/>
          </a:xfrm>
          <a:custGeom>
            <a:avLst/>
            <a:gdLst/>
            <a:ahLst/>
            <a:cxnLst/>
            <a:rect l="l" t="t" r="r" b="b"/>
            <a:pathLst>
              <a:path w="7312138" h="6858000" extrusionOk="0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" name="Google Shape;22;p21"/>
          <p:cNvSpPr/>
          <p:nvPr/>
        </p:nvSpPr>
        <p:spPr>
          <a:xfrm rot="10800000">
            <a:off x="4879862" y="-1"/>
            <a:ext cx="7312138" cy="6858000"/>
          </a:xfrm>
          <a:custGeom>
            <a:avLst/>
            <a:gdLst/>
            <a:ahLst/>
            <a:cxnLst/>
            <a:rect l="l" t="t" r="r" b="b"/>
            <a:pathLst>
              <a:path w="7312138" h="6858000" extrusionOk="0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" name="Google Shape;23;p21"/>
          <p:cNvSpPr/>
          <p:nvPr/>
        </p:nvSpPr>
        <p:spPr>
          <a:xfrm>
            <a:off x="0" y="5703100"/>
            <a:ext cx="8096250" cy="11549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" name="Google Shape;24;p21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" name="Google Shape;25;p21"/>
          <p:cNvSpPr>
            <a:spLocks noGrp="1"/>
          </p:cNvSpPr>
          <p:nvPr>
            <p:ph type="pic" idx="2"/>
          </p:nvPr>
        </p:nvSpPr>
        <p:spPr>
          <a:xfrm flipH="1">
            <a:off x="6203835" y="1234709"/>
            <a:ext cx="5962650" cy="5623291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white)">
  <p:cSld name="Blank (white)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2"/>
          <p:cNvSpPr/>
          <p:nvPr/>
        </p:nvSpPr>
        <p:spPr>
          <a:xfrm>
            <a:off x="0" y="-7900"/>
            <a:ext cx="12192000" cy="6866100"/>
          </a:xfrm>
          <a:prstGeom prst="frame">
            <a:avLst>
              <a:gd name="adj1" fmla="val 5041"/>
            </a:avLst>
          </a:prstGeom>
          <a:solidFill>
            <a:srgbClr val="FFA8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2"/>
          <p:cNvSpPr/>
          <p:nvPr/>
        </p:nvSpPr>
        <p:spPr>
          <a:xfrm>
            <a:off x="5738200" y="6142667"/>
            <a:ext cx="715500" cy="7155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42"/>
          <p:cNvSpPr txBox="1">
            <a:spLocks noGrp="1"/>
          </p:cNvSpPr>
          <p:nvPr>
            <p:ph type="sldNum" idx="12"/>
          </p:nvPr>
        </p:nvSpPr>
        <p:spPr>
          <a:xfrm>
            <a:off x="5738100" y="6142333"/>
            <a:ext cx="7155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>
  <p:cSld name="Title + 1 colum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2"/>
          <p:cNvSpPr/>
          <p:nvPr/>
        </p:nvSpPr>
        <p:spPr>
          <a:xfrm rot="10800000" flipH="1">
            <a:off x="325381" y="91710"/>
            <a:ext cx="7312138" cy="6766290"/>
          </a:xfrm>
          <a:custGeom>
            <a:avLst/>
            <a:gdLst/>
            <a:ahLst/>
            <a:cxnLst/>
            <a:rect l="l" t="t" r="r" b="b"/>
            <a:pathLst>
              <a:path w="7312138" h="6858000" extrusionOk="0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" name="Google Shape;28;p22"/>
          <p:cNvSpPr txBox="1">
            <a:spLocks noGrp="1"/>
          </p:cNvSpPr>
          <p:nvPr>
            <p:ph type="body" idx="1"/>
          </p:nvPr>
        </p:nvSpPr>
        <p:spPr>
          <a:xfrm>
            <a:off x="6583587" y="2835622"/>
            <a:ext cx="4863648" cy="26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title"/>
          </p:nvPr>
        </p:nvSpPr>
        <p:spPr>
          <a:xfrm>
            <a:off x="6583587" y="1578141"/>
            <a:ext cx="4863648" cy="84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Raleway"/>
              <a:buNone/>
              <a:defRPr sz="3200" b="0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22"/>
          <p:cNvSpPr/>
          <p:nvPr/>
        </p:nvSpPr>
        <p:spPr>
          <a:xfrm rot="10800000" flipH="1">
            <a:off x="-15988" y="0"/>
            <a:ext cx="7312138" cy="6858000"/>
          </a:xfrm>
          <a:custGeom>
            <a:avLst/>
            <a:gdLst/>
            <a:ahLst/>
            <a:cxnLst/>
            <a:rect l="l" t="t" r="r" b="b"/>
            <a:pathLst>
              <a:path w="7312138" h="6858000" extrusionOk="0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" name="Google Shape;31;p22"/>
          <p:cNvSpPr/>
          <p:nvPr/>
        </p:nvSpPr>
        <p:spPr>
          <a:xfrm flipH="1">
            <a:off x="4095750" y="5730963"/>
            <a:ext cx="8096250" cy="11549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" name="Google Shape;32;p22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" name="Google Shape;33;p22"/>
          <p:cNvSpPr>
            <a:spLocks noGrp="1"/>
          </p:cNvSpPr>
          <p:nvPr>
            <p:ph type="pic" idx="2"/>
          </p:nvPr>
        </p:nvSpPr>
        <p:spPr>
          <a:xfrm>
            <a:off x="0" y="1238249"/>
            <a:ext cx="5962650" cy="5623291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ig">
  <p:cSld name="Blank big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7"/>
          <p:cNvSpPr/>
          <p:nvPr/>
        </p:nvSpPr>
        <p:spPr>
          <a:xfrm>
            <a:off x="576485" y="510540"/>
            <a:ext cx="11039031" cy="5836920"/>
          </a:xfrm>
          <a:prstGeom prst="frame">
            <a:avLst>
              <a:gd name="adj1" fmla="val 966"/>
            </a:avLst>
          </a:prstGeom>
          <a:solidFill>
            <a:srgbClr val="3F3F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rgbClr val="00B050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9"/>
          <p:cNvSpPr/>
          <p:nvPr/>
        </p:nvSpPr>
        <p:spPr>
          <a:xfrm rot="5400000">
            <a:off x="7860344" y="-564195"/>
            <a:ext cx="3767460" cy="4895849"/>
          </a:xfrm>
          <a:custGeom>
            <a:avLst/>
            <a:gdLst/>
            <a:ahLst/>
            <a:cxnLst/>
            <a:rect l="l" t="t" r="r" b="b"/>
            <a:pathLst>
              <a:path w="4125050" h="4922520" extrusionOk="0">
                <a:moveTo>
                  <a:pt x="0" y="4922520"/>
                </a:moveTo>
                <a:lnTo>
                  <a:pt x="0" y="3792153"/>
                </a:lnTo>
                <a:lnTo>
                  <a:pt x="681393" y="0"/>
                </a:lnTo>
                <a:lnTo>
                  <a:pt x="2983757" y="0"/>
                </a:lnTo>
                <a:lnTo>
                  <a:pt x="4125050" y="492252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" name="Google Shape;39;p29"/>
          <p:cNvSpPr/>
          <p:nvPr/>
        </p:nvSpPr>
        <p:spPr>
          <a:xfrm flipH="1">
            <a:off x="-1" y="3600450"/>
            <a:ext cx="12191998" cy="325755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" name="Google Shape;40;p29"/>
          <p:cNvSpPr txBox="1">
            <a:spLocks noGrp="1"/>
          </p:cNvSpPr>
          <p:nvPr>
            <p:ph type="ctrTitle"/>
          </p:nvPr>
        </p:nvSpPr>
        <p:spPr>
          <a:xfrm>
            <a:off x="7510220" y="666201"/>
            <a:ext cx="3932497" cy="1458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Roboto Medium"/>
              <a:buNone/>
              <a:defRPr sz="4400" b="0" i="0" u="none" strike="noStrike" cap="none">
                <a:solidFill>
                  <a:srgbClr val="3F3F3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subTitle" idx="1"/>
          </p:nvPr>
        </p:nvSpPr>
        <p:spPr>
          <a:xfrm>
            <a:off x="7510220" y="2287986"/>
            <a:ext cx="3932497" cy="531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2" name="Google Shape;42;p29"/>
          <p:cNvSpPr/>
          <p:nvPr/>
        </p:nvSpPr>
        <p:spPr>
          <a:xfrm rot="10800000" flipH="1">
            <a:off x="0" y="0"/>
            <a:ext cx="7102023" cy="51054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" name="Google Shape;43;p29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0"/>
          <p:cNvSpPr/>
          <p:nvPr/>
        </p:nvSpPr>
        <p:spPr>
          <a:xfrm rot="10800000" flipH="1">
            <a:off x="-15988" y="0"/>
            <a:ext cx="12192000" cy="356235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" name="Google Shape;46;p30"/>
          <p:cNvSpPr/>
          <p:nvPr/>
        </p:nvSpPr>
        <p:spPr>
          <a:xfrm flipH="1">
            <a:off x="0" y="3323514"/>
            <a:ext cx="12192000" cy="356235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" name="Google Shape;47;p30"/>
          <p:cNvSpPr/>
          <p:nvPr/>
        </p:nvSpPr>
        <p:spPr>
          <a:xfrm>
            <a:off x="2431143" y="1033904"/>
            <a:ext cx="7329715" cy="479019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15900" sx="102000" sy="102000" algn="ctr" rotWithShape="0">
              <a:srgbClr val="000000">
                <a:alpha val="1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" name="Google Shape;48;p30"/>
          <p:cNvSpPr txBox="1">
            <a:spLocks noGrp="1"/>
          </p:cNvSpPr>
          <p:nvPr>
            <p:ph type="title"/>
          </p:nvPr>
        </p:nvSpPr>
        <p:spPr>
          <a:xfrm>
            <a:off x="3694794" y="1345025"/>
            <a:ext cx="4770436" cy="725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body" idx="1"/>
          </p:nvPr>
        </p:nvSpPr>
        <p:spPr>
          <a:xfrm>
            <a:off x="3479687" y="2697126"/>
            <a:ext cx="5200650" cy="219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1F2B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131F2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0" name="Google Shape;50;p30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>
  <p:cSld name="Title + 2 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1"/>
          <p:cNvSpPr>
            <a:spLocks noGrp="1"/>
          </p:cNvSpPr>
          <p:nvPr>
            <p:ph type="pic" idx="2"/>
          </p:nvPr>
        </p:nvSpPr>
        <p:spPr>
          <a:xfrm>
            <a:off x="7065737" y="834030"/>
            <a:ext cx="4330127" cy="5605569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3" name="Google Shape;53;p31"/>
          <p:cNvSpPr/>
          <p:nvPr/>
        </p:nvSpPr>
        <p:spPr>
          <a:xfrm flipH="1">
            <a:off x="6914956" y="0"/>
            <a:ext cx="5277044" cy="68580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" name="Google Shape;54;p31"/>
          <p:cNvSpPr/>
          <p:nvPr/>
        </p:nvSpPr>
        <p:spPr>
          <a:xfrm rot="10800000">
            <a:off x="4089686" y="0"/>
            <a:ext cx="8102313" cy="11549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" name="Google Shape;55;p31"/>
          <p:cNvSpPr txBox="1">
            <a:spLocks noGrp="1"/>
          </p:cNvSpPr>
          <p:nvPr>
            <p:ph type="body" idx="1"/>
          </p:nvPr>
        </p:nvSpPr>
        <p:spPr>
          <a:xfrm>
            <a:off x="602009" y="2214600"/>
            <a:ext cx="2930238" cy="3230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body" idx="3"/>
          </p:nvPr>
        </p:nvSpPr>
        <p:spPr>
          <a:xfrm>
            <a:off x="3798864" y="2214600"/>
            <a:ext cx="2930238" cy="3230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title"/>
          </p:nvPr>
        </p:nvSpPr>
        <p:spPr>
          <a:xfrm>
            <a:off x="602009" y="996901"/>
            <a:ext cx="6122641" cy="83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31"/>
          <p:cNvSpPr/>
          <p:nvPr/>
        </p:nvSpPr>
        <p:spPr>
          <a:xfrm>
            <a:off x="0" y="5445472"/>
            <a:ext cx="10458450" cy="1412528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" name="Google Shape;59;p31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2"/>
          <p:cNvSpPr/>
          <p:nvPr/>
        </p:nvSpPr>
        <p:spPr>
          <a:xfrm>
            <a:off x="-15988" y="1333501"/>
            <a:ext cx="3127133" cy="5552363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" name="Google Shape;62;p32"/>
          <p:cNvSpPr/>
          <p:nvPr/>
        </p:nvSpPr>
        <p:spPr>
          <a:xfrm rot="10800000">
            <a:off x="6164391" y="-27863"/>
            <a:ext cx="6043597" cy="13335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" name="Google Shape;63;p32"/>
          <p:cNvSpPr/>
          <p:nvPr/>
        </p:nvSpPr>
        <p:spPr>
          <a:xfrm rot="10800000" flipH="1">
            <a:off x="-15988" y="0"/>
            <a:ext cx="6043597" cy="13335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" name="Google Shape;64;p32"/>
          <p:cNvSpPr/>
          <p:nvPr/>
        </p:nvSpPr>
        <p:spPr>
          <a:xfrm flipH="1">
            <a:off x="8365917" y="1333501"/>
            <a:ext cx="3826080" cy="5552363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" name="Google Shape;65;p32"/>
          <p:cNvSpPr txBox="1">
            <a:spLocks noGrp="1"/>
          </p:cNvSpPr>
          <p:nvPr>
            <p:ph type="body" idx="1"/>
          </p:nvPr>
        </p:nvSpPr>
        <p:spPr>
          <a:xfrm>
            <a:off x="2679394" y="2562190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6" name="Google Shape;66;p32"/>
          <p:cNvSpPr txBox="1">
            <a:spLocks noGrp="1"/>
          </p:cNvSpPr>
          <p:nvPr>
            <p:ph type="title"/>
          </p:nvPr>
        </p:nvSpPr>
        <p:spPr>
          <a:xfrm>
            <a:off x="2679394" y="937942"/>
            <a:ext cx="6255056" cy="670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1F2B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131F2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32"/>
          <p:cNvSpPr txBox="1">
            <a:spLocks noGrp="1"/>
          </p:cNvSpPr>
          <p:nvPr>
            <p:ph type="body" idx="2"/>
          </p:nvPr>
        </p:nvSpPr>
        <p:spPr>
          <a:xfrm>
            <a:off x="2679394" y="4766787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8" name="Google Shape;68;p32"/>
          <p:cNvSpPr txBox="1">
            <a:spLocks noGrp="1"/>
          </p:cNvSpPr>
          <p:nvPr>
            <p:ph type="body" idx="3"/>
          </p:nvPr>
        </p:nvSpPr>
        <p:spPr>
          <a:xfrm>
            <a:off x="6027609" y="2562190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9" name="Google Shape;69;p32"/>
          <p:cNvSpPr txBox="1">
            <a:spLocks noGrp="1"/>
          </p:cNvSpPr>
          <p:nvPr>
            <p:ph type="body" idx="4"/>
          </p:nvPr>
        </p:nvSpPr>
        <p:spPr>
          <a:xfrm>
            <a:off x="6027609" y="4766787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sz="4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7EB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body" idx="1"/>
          </p:nvPr>
        </p:nvSpPr>
        <p:spPr>
          <a:xfrm>
            <a:off x="1402733" y="2061255"/>
            <a:ext cx="10281300" cy="44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Char char="×"/>
              <a:defRPr sz="40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sz="3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sz="3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rakashneupane.com.np/e-teaching-e-learning-and-e-education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no.k12.ca.us/Townsend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16.png"/><Relationship Id="rId3" Type="http://schemas.openxmlformats.org/officeDocument/2006/relationships/hyperlink" Target="https://www.chino.k12.ca.us/site/Default.aspx?PageType=1&amp;SiteID=33&amp;ChannelID=138&amp;DirectoryType=6" TargetMode="External"/><Relationship Id="rId7" Type="http://schemas.openxmlformats.org/officeDocument/2006/relationships/image" Target="../media/image13.png"/><Relationship Id="rId12" Type="http://schemas.openxmlformats.org/officeDocument/2006/relationships/customXml" Target="../ink/ink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1.xml"/><Relationship Id="rId11" Type="http://schemas.openxmlformats.org/officeDocument/2006/relationships/image" Target="../media/image15.png"/><Relationship Id="rId5" Type="http://schemas.openxmlformats.org/officeDocument/2006/relationships/image" Target="../media/image12.JPG"/><Relationship Id="rId10" Type="http://schemas.openxmlformats.org/officeDocument/2006/relationships/customXml" Target="../ink/ink3.xml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13" Type="http://schemas.openxmlformats.org/officeDocument/2006/relationships/customXml" Target="../ink/ink10.xml"/><Relationship Id="rId18" Type="http://schemas.openxmlformats.org/officeDocument/2006/relationships/image" Target="../media/image22.png"/><Relationship Id="rId3" Type="http://schemas.openxmlformats.org/officeDocument/2006/relationships/hyperlink" Target="https://launchpad.classlink.com/home" TargetMode="External"/><Relationship Id="rId21" Type="http://schemas.openxmlformats.org/officeDocument/2006/relationships/customXml" Target="../ink/ink15.xml"/><Relationship Id="rId7" Type="http://schemas.openxmlformats.org/officeDocument/2006/relationships/customXml" Target="../ink/ink6.xml"/><Relationship Id="rId12" Type="http://schemas.openxmlformats.org/officeDocument/2006/relationships/image" Target="../media/image19.png"/><Relationship Id="rId17" Type="http://schemas.openxmlformats.org/officeDocument/2006/relationships/customXml" Target="../ink/ink12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1.png"/><Relationship Id="rId20" Type="http://schemas.openxmlformats.org/officeDocument/2006/relationships/customXml" Target="../ink/ink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customXml" Target="../ink/ink9.xml"/><Relationship Id="rId5" Type="http://schemas.openxmlformats.org/officeDocument/2006/relationships/customXml" Target="../ink/ink5.xml"/><Relationship Id="rId15" Type="http://schemas.openxmlformats.org/officeDocument/2006/relationships/customXml" Target="../ink/ink11.xml"/><Relationship Id="rId10" Type="http://schemas.openxmlformats.org/officeDocument/2006/relationships/image" Target="../media/image18.JPG"/><Relationship Id="rId19" Type="http://schemas.openxmlformats.org/officeDocument/2006/relationships/customXml" Target="../ink/ink13.xml"/><Relationship Id="rId4" Type="http://schemas.openxmlformats.org/officeDocument/2006/relationships/image" Target="../media/image17.png"/><Relationship Id="rId9" Type="http://schemas.openxmlformats.org/officeDocument/2006/relationships/customXml" Target="../ink/ink8.xml"/><Relationship Id="rId14" Type="http://schemas.openxmlformats.org/officeDocument/2006/relationships/image" Target="../media/image20.png"/><Relationship Id="rId22" Type="http://schemas.openxmlformats.org/officeDocument/2006/relationships/customXml" Target="../ink/ink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customXml" Target="../ink/ink1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customXml" Target="../ink/ink17.xml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.xml"/><Relationship Id="rId13" Type="http://schemas.openxmlformats.org/officeDocument/2006/relationships/customXml" Target="../ink/ink24.xml"/><Relationship Id="rId3" Type="http://schemas.openxmlformats.org/officeDocument/2006/relationships/image" Target="../media/image27.png"/><Relationship Id="rId7" Type="http://schemas.openxmlformats.org/officeDocument/2006/relationships/customXml" Target="../ink/ink20.xml"/><Relationship Id="rId12" Type="http://schemas.openxmlformats.org/officeDocument/2006/relationships/customXml" Target="../ink/ink2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image" Target="../media/image30.png"/><Relationship Id="rId15" Type="http://schemas.openxmlformats.org/officeDocument/2006/relationships/image" Target="../media/image28.JPG"/><Relationship Id="rId10" Type="http://schemas.openxmlformats.org/officeDocument/2006/relationships/customXml" Target="../ink/ink22.xml"/><Relationship Id="rId4" Type="http://schemas.openxmlformats.org/officeDocument/2006/relationships/customXml" Target="../ink/ink19.xml"/><Relationship Id="rId9" Type="http://schemas.openxmlformats.org/officeDocument/2006/relationships/image" Target="../media/image29.png"/><Relationship Id="rId14" Type="http://schemas.openxmlformats.org/officeDocument/2006/relationships/customXml" Target="../ink/ink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"/>
          <p:cNvSpPr txBox="1"/>
          <p:nvPr/>
        </p:nvSpPr>
        <p:spPr>
          <a:xfrm>
            <a:off x="385125" y="3022975"/>
            <a:ext cx="11424300" cy="9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8200"/>
              <a:buFont typeface="Roboto Medium"/>
              <a:buNone/>
            </a:pPr>
            <a:r>
              <a:rPr lang="en-US" sz="6000" b="0" i="0" u="none" strike="noStrike" cap="none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The Parents’ Guide to</a:t>
            </a:r>
            <a:endParaRPr sz="10000" b="0" i="0" u="none" strike="noStrike" cap="none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48" name="Google Shape;14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9188" y="2003268"/>
            <a:ext cx="1012024" cy="786452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"/>
          <p:cNvSpPr txBox="1"/>
          <p:nvPr/>
        </p:nvSpPr>
        <p:spPr>
          <a:xfrm>
            <a:off x="833150" y="3556975"/>
            <a:ext cx="10424100" cy="13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en-US" sz="10000" b="0" i="0" u="none" strike="noStrike" cap="none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Google Classroom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3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4" name="Google Shape;264;p13"/>
          <p:cNvSpPr txBox="1">
            <a:spLocks noGrp="1"/>
          </p:cNvSpPr>
          <p:nvPr>
            <p:ph type="body" idx="1"/>
          </p:nvPr>
        </p:nvSpPr>
        <p:spPr>
          <a:xfrm>
            <a:off x="2006600" y="2621825"/>
            <a:ext cx="3802500" cy="12057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Click on the </a:t>
            </a: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class you wish to view.</a:t>
            </a:r>
            <a:endParaRPr sz="320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65" name="Google Shape;265;p13"/>
          <p:cNvPicPr preferRelativeResize="0"/>
          <p:nvPr/>
        </p:nvPicPr>
        <p:blipFill rotWithShape="1">
          <a:blip r:embed="rId3">
            <a:alphaModFix/>
          </a:blip>
          <a:srcRect r="42196"/>
          <a:stretch/>
        </p:blipFill>
        <p:spPr>
          <a:xfrm>
            <a:off x="6747150" y="2119525"/>
            <a:ext cx="5062276" cy="34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2663" y="2287575"/>
            <a:ext cx="1044000" cy="172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4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2" name="Google Shape;272;p14"/>
          <p:cNvSpPr txBox="1">
            <a:spLocks noGrp="1"/>
          </p:cNvSpPr>
          <p:nvPr>
            <p:ph type="body" idx="1"/>
          </p:nvPr>
        </p:nvSpPr>
        <p:spPr>
          <a:xfrm>
            <a:off x="2006600" y="2516175"/>
            <a:ext cx="2286300" cy="12057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Page tools</a:t>
            </a:r>
            <a:endParaRPr sz="32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(Left side)</a:t>
            </a:r>
            <a:endParaRPr sz="32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73" name="Google Shape;27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1575" y="2287575"/>
            <a:ext cx="1026900" cy="169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24889" y="398878"/>
            <a:ext cx="877873" cy="907002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4"/>
          <p:cNvSpPr txBox="1">
            <a:spLocks noGrp="1"/>
          </p:cNvSpPr>
          <p:nvPr>
            <p:ph type="body" idx="1"/>
          </p:nvPr>
        </p:nvSpPr>
        <p:spPr>
          <a:xfrm>
            <a:off x="8273050" y="585375"/>
            <a:ext cx="3006300" cy="5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= High Interest for Parents</a:t>
            </a:r>
            <a:endParaRPr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276" name="Google Shape;27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78300" y="1469350"/>
            <a:ext cx="6123965" cy="487277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77" name="Google Shape;277;p14"/>
          <p:cNvCxnSpPr/>
          <p:nvPr/>
        </p:nvCxnSpPr>
        <p:spPr>
          <a:xfrm>
            <a:off x="5240300" y="4846500"/>
            <a:ext cx="6164100" cy="15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78" name="Google Shape;278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76268" y="5396112"/>
            <a:ext cx="395752" cy="408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90868" y="5699962"/>
            <a:ext cx="395752" cy="408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5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5" name="Google Shape;285;p15"/>
          <p:cNvSpPr txBox="1">
            <a:spLocks noGrp="1"/>
          </p:cNvSpPr>
          <p:nvPr>
            <p:ph type="body" idx="1"/>
          </p:nvPr>
        </p:nvSpPr>
        <p:spPr>
          <a:xfrm>
            <a:off x="2006600" y="2287575"/>
            <a:ext cx="2517300" cy="11457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Assignment details</a:t>
            </a:r>
            <a:endParaRPr sz="320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86" name="Google Shape;28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6000" y="2287563"/>
            <a:ext cx="1128000" cy="175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67300" y="1178625"/>
            <a:ext cx="4749300" cy="51011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88" name="Google Shape;288;p15"/>
          <p:cNvCxnSpPr/>
          <p:nvPr/>
        </p:nvCxnSpPr>
        <p:spPr>
          <a:xfrm>
            <a:off x="6755225" y="5073425"/>
            <a:ext cx="4761300" cy="312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4BB0"/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6"/>
          <p:cNvSpPr txBox="1">
            <a:spLocks noGrp="1"/>
          </p:cNvSpPr>
          <p:nvPr>
            <p:ph type="ctrTitle" idx="4294967295"/>
          </p:nvPr>
        </p:nvSpPr>
        <p:spPr>
          <a:xfrm>
            <a:off x="812800" y="1295400"/>
            <a:ext cx="63696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</a:pPr>
            <a:r>
              <a:rPr lang="en-US" sz="160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access</a:t>
            </a:r>
            <a:endParaRPr sz="16000" b="0" i="0" u="none" strike="noStrike" cap="none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94" name="Google Shape;294;p16"/>
          <p:cNvSpPr txBox="1"/>
          <p:nvPr/>
        </p:nvSpPr>
        <p:spPr>
          <a:xfrm>
            <a:off x="4368800" y="2797000"/>
            <a:ext cx="75183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Bangers"/>
              <a:buNone/>
            </a:pPr>
            <a:r>
              <a:rPr lang="en-US" sz="160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rPr>
              <a:t>anywhere</a:t>
            </a:r>
            <a:endParaRPr sz="16000" b="0" i="0" u="none" strike="noStrike" cap="none">
              <a:solidFill>
                <a:srgbClr val="000000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295" name="Google Shape;295;p16" descr="Image result for globe 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160500"/>
            <a:ext cx="5396700" cy="469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6"/>
          <p:cNvSpPr/>
          <p:nvPr/>
        </p:nvSpPr>
        <p:spPr>
          <a:xfrm>
            <a:off x="5210525" y="3960825"/>
            <a:ext cx="1025100" cy="2002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20091" y="5006"/>
                </a:moveTo>
                <a:lnTo>
                  <a:pt x="20617" y="5138"/>
                </a:lnTo>
                <a:lnTo>
                  <a:pt x="20881" y="5402"/>
                </a:lnTo>
                <a:lnTo>
                  <a:pt x="20881" y="5666"/>
                </a:lnTo>
                <a:lnTo>
                  <a:pt x="20881" y="5928"/>
                </a:lnTo>
                <a:lnTo>
                  <a:pt x="20617" y="6192"/>
                </a:lnTo>
                <a:lnTo>
                  <a:pt x="20091" y="6323"/>
                </a:lnTo>
                <a:lnTo>
                  <a:pt x="19032" y="6323"/>
                </a:lnTo>
                <a:lnTo>
                  <a:pt x="18502" y="6192"/>
                </a:lnTo>
                <a:lnTo>
                  <a:pt x="18238" y="5928"/>
                </a:lnTo>
                <a:lnTo>
                  <a:pt x="18238" y="5666"/>
                </a:lnTo>
                <a:lnTo>
                  <a:pt x="18238" y="5402"/>
                </a:lnTo>
                <a:lnTo>
                  <a:pt x="18502" y="5138"/>
                </a:lnTo>
                <a:lnTo>
                  <a:pt x="19032" y="5006"/>
                </a:lnTo>
                <a:close/>
                <a:moveTo>
                  <a:pt x="60001" y="4348"/>
                </a:moveTo>
                <a:lnTo>
                  <a:pt x="61057" y="4480"/>
                </a:lnTo>
                <a:lnTo>
                  <a:pt x="61851" y="4742"/>
                </a:lnTo>
                <a:lnTo>
                  <a:pt x="62380" y="5138"/>
                </a:lnTo>
                <a:lnTo>
                  <a:pt x="62641" y="5666"/>
                </a:lnTo>
                <a:lnTo>
                  <a:pt x="62380" y="6192"/>
                </a:lnTo>
                <a:lnTo>
                  <a:pt x="61851" y="6587"/>
                </a:lnTo>
                <a:lnTo>
                  <a:pt x="61057" y="6851"/>
                </a:lnTo>
                <a:lnTo>
                  <a:pt x="60001" y="6981"/>
                </a:lnTo>
                <a:lnTo>
                  <a:pt x="58942" y="6851"/>
                </a:lnTo>
                <a:lnTo>
                  <a:pt x="58148" y="6587"/>
                </a:lnTo>
                <a:lnTo>
                  <a:pt x="57622" y="6192"/>
                </a:lnTo>
                <a:lnTo>
                  <a:pt x="57358" y="5666"/>
                </a:lnTo>
                <a:lnTo>
                  <a:pt x="57622" y="5138"/>
                </a:lnTo>
                <a:lnTo>
                  <a:pt x="58148" y="4742"/>
                </a:lnTo>
                <a:lnTo>
                  <a:pt x="58942" y="4480"/>
                </a:lnTo>
                <a:lnTo>
                  <a:pt x="60001" y="4348"/>
                </a:lnTo>
                <a:close/>
                <a:moveTo>
                  <a:pt x="114447" y="10144"/>
                </a:moveTo>
                <a:lnTo>
                  <a:pt x="114712" y="10276"/>
                </a:lnTo>
                <a:lnTo>
                  <a:pt x="114712" y="106432"/>
                </a:lnTo>
                <a:lnTo>
                  <a:pt x="5552" y="106432"/>
                </a:lnTo>
                <a:lnTo>
                  <a:pt x="5552" y="10276"/>
                </a:lnTo>
                <a:lnTo>
                  <a:pt x="5817" y="10144"/>
                </a:lnTo>
                <a:close/>
                <a:moveTo>
                  <a:pt x="60001" y="1055"/>
                </a:moveTo>
                <a:lnTo>
                  <a:pt x="74537" y="1187"/>
                </a:lnTo>
                <a:lnTo>
                  <a:pt x="89601" y="1449"/>
                </a:lnTo>
                <a:lnTo>
                  <a:pt x="102556" y="1845"/>
                </a:lnTo>
                <a:lnTo>
                  <a:pt x="107310" y="2109"/>
                </a:lnTo>
                <a:lnTo>
                  <a:pt x="107310" y="2109"/>
                </a:lnTo>
                <a:lnTo>
                  <a:pt x="102556" y="1977"/>
                </a:lnTo>
                <a:lnTo>
                  <a:pt x="89601" y="1581"/>
                </a:lnTo>
                <a:lnTo>
                  <a:pt x="74537" y="1319"/>
                </a:lnTo>
                <a:lnTo>
                  <a:pt x="60001" y="1187"/>
                </a:lnTo>
                <a:lnTo>
                  <a:pt x="45462" y="1319"/>
                </a:lnTo>
                <a:lnTo>
                  <a:pt x="30398" y="1581"/>
                </a:lnTo>
                <a:lnTo>
                  <a:pt x="17447" y="1977"/>
                </a:lnTo>
                <a:lnTo>
                  <a:pt x="12689" y="2109"/>
                </a:lnTo>
                <a:lnTo>
                  <a:pt x="9516" y="2373"/>
                </a:lnTo>
                <a:lnTo>
                  <a:pt x="7666" y="2635"/>
                </a:lnTo>
                <a:lnTo>
                  <a:pt x="6346" y="2899"/>
                </a:lnTo>
                <a:lnTo>
                  <a:pt x="5022" y="3294"/>
                </a:lnTo>
                <a:lnTo>
                  <a:pt x="3967" y="3688"/>
                </a:lnTo>
                <a:lnTo>
                  <a:pt x="3173" y="4216"/>
                </a:lnTo>
                <a:lnTo>
                  <a:pt x="2643" y="4742"/>
                </a:lnTo>
                <a:lnTo>
                  <a:pt x="2118" y="5534"/>
                </a:lnTo>
                <a:lnTo>
                  <a:pt x="2118" y="6323"/>
                </a:lnTo>
                <a:lnTo>
                  <a:pt x="2118" y="113150"/>
                </a:lnTo>
                <a:lnTo>
                  <a:pt x="2118" y="113939"/>
                </a:lnTo>
                <a:lnTo>
                  <a:pt x="1853" y="113150"/>
                </a:lnTo>
                <a:lnTo>
                  <a:pt x="1853" y="6323"/>
                </a:lnTo>
                <a:lnTo>
                  <a:pt x="2118" y="5402"/>
                </a:lnTo>
                <a:lnTo>
                  <a:pt x="2382" y="4742"/>
                </a:lnTo>
                <a:lnTo>
                  <a:pt x="2908" y="4084"/>
                </a:lnTo>
                <a:lnTo>
                  <a:pt x="3702" y="3558"/>
                </a:lnTo>
                <a:lnTo>
                  <a:pt x="4758" y="3162"/>
                </a:lnTo>
                <a:lnTo>
                  <a:pt x="6081" y="2767"/>
                </a:lnTo>
                <a:lnTo>
                  <a:pt x="7666" y="2503"/>
                </a:lnTo>
                <a:lnTo>
                  <a:pt x="9516" y="2241"/>
                </a:lnTo>
                <a:lnTo>
                  <a:pt x="12689" y="2109"/>
                </a:lnTo>
                <a:lnTo>
                  <a:pt x="17447" y="1845"/>
                </a:lnTo>
                <a:lnTo>
                  <a:pt x="30398" y="1449"/>
                </a:lnTo>
                <a:lnTo>
                  <a:pt x="45462" y="1187"/>
                </a:lnTo>
                <a:lnTo>
                  <a:pt x="60001" y="1055"/>
                </a:lnTo>
                <a:close/>
                <a:moveTo>
                  <a:pt x="107310" y="2109"/>
                </a:moveTo>
                <a:lnTo>
                  <a:pt x="110483" y="2241"/>
                </a:lnTo>
                <a:lnTo>
                  <a:pt x="112333" y="2503"/>
                </a:lnTo>
                <a:lnTo>
                  <a:pt x="113918" y="2767"/>
                </a:lnTo>
                <a:lnTo>
                  <a:pt x="115241" y="3162"/>
                </a:lnTo>
                <a:lnTo>
                  <a:pt x="116297" y="3558"/>
                </a:lnTo>
                <a:lnTo>
                  <a:pt x="117091" y="4084"/>
                </a:lnTo>
                <a:lnTo>
                  <a:pt x="117620" y="4742"/>
                </a:lnTo>
                <a:lnTo>
                  <a:pt x="117885" y="5402"/>
                </a:lnTo>
                <a:lnTo>
                  <a:pt x="118150" y="6323"/>
                </a:lnTo>
                <a:lnTo>
                  <a:pt x="118150" y="113150"/>
                </a:lnTo>
                <a:lnTo>
                  <a:pt x="117885" y="113939"/>
                </a:lnTo>
                <a:lnTo>
                  <a:pt x="117620" y="114729"/>
                </a:lnTo>
                <a:lnTo>
                  <a:pt x="117091" y="115389"/>
                </a:lnTo>
                <a:lnTo>
                  <a:pt x="116297" y="115915"/>
                </a:lnTo>
                <a:lnTo>
                  <a:pt x="115241" y="116443"/>
                </a:lnTo>
                <a:lnTo>
                  <a:pt x="113918" y="116707"/>
                </a:lnTo>
                <a:lnTo>
                  <a:pt x="112333" y="117100"/>
                </a:lnTo>
                <a:lnTo>
                  <a:pt x="110483" y="117232"/>
                </a:lnTo>
                <a:lnTo>
                  <a:pt x="104140" y="117760"/>
                </a:lnTo>
                <a:lnTo>
                  <a:pt x="93040" y="118286"/>
                </a:lnTo>
                <a:lnTo>
                  <a:pt x="86167" y="118550"/>
                </a:lnTo>
                <a:lnTo>
                  <a:pt x="78236" y="118814"/>
                </a:lnTo>
                <a:lnTo>
                  <a:pt x="69514" y="118946"/>
                </a:lnTo>
                <a:lnTo>
                  <a:pt x="50485" y="118946"/>
                </a:lnTo>
                <a:lnTo>
                  <a:pt x="41763" y="118814"/>
                </a:lnTo>
                <a:lnTo>
                  <a:pt x="33832" y="118550"/>
                </a:lnTo>
                <a:lnTo>
                  <a:pt x="26959" y="118286"/>
                </a:lnTo>
                <a:lnTo>
                  <a:pt x="15859" y="117760"/>
                </a:lnTo>
                <a:lnTo>
                  <a:pt x="9516" y="117232"/>
                </a:lnTo>
                <a:lnTo>
                  <a:pt x="7666" y="117100"/>
                </a:lnTo>
                <a:lnTo>
                  <a:pt x="6081" y="116707"/>
                </a:lnTo>
                <a:lnTo>
                  <a:pt x="5022" y="116443"/>
                </a:lnTo>
                <a:lnTo>
                  <a:pt x="3702" y="115915"/>
                </a:lnTo>
                <a:lnTo>
                  <a:pt x="2908" y="115389"/>
                </a:lnTo>
                <a:lnTo>
                  <a:pt x="2382" y="114729"/>
                </a:lnTo>
                <a:lnTo>
                  <a:pt x="2118" y="113939"/>
                </a:lnTo>
                <a:lnTo>
                  <a:pt x="2118" y="113939"/>
                </a:lnTo>
                <a:lnTo>
                  <a:pt x="2643" y="114729"/>
                </a:lnTo>
                <a:lnTo>
                  <a:pt x="3173" y="115257"/>
                </a:lnTo>
                <a:lnTo>
                  <a:pt x="3967" y="115785"/>
                </a:lnTo>
                <a:lnTo>
                  <a:pt x="5022" y="116311"/>
                </a:lnTo>
                <a:lnTo>
                  <a:pt x="6346" y="116707"/>
                </a:lnTo>
                <a:lnTo>
                  <a:pt x="7931" y="116969"/>
                </a:lnTo>
                <a:lnTo>
                  <a:pt x="9516" y="117232"/>
                </a:lnTo>
                <a:lnTo>
                  <a:pt x="15859" y="117628"/>
                </a:lnTo>
                <a:lnTo>
                  <a:pt x="26959" y="118154"/>
                </a:lnTo>
                <a:lnTo>
                  <a:pt x="33832" y="118418"/>
                </a:lnTo>
                <a:lnTo>
                  <a:pt x="41763" y="118682"/>
                </a:lnTo>
                <a:lnTo>
                  <a:pt x="50485" y="118814"/>
                </a:lnTo>
                <a:lnTo>
                  <a:pt x="69514" y="118814"/>
                </a:lnTo>
                <a:lnTo>
                  <a:pt x="78236" y="118682"/>
                </a:lnTo>
                <a:lnTo>
                  <a:pt x="86167" y="118418"/>
                </a:lnTo>
                <a:lnTo>
                  <a:pt x="93040" y="118154"/>
                </a:lnTo>
                <a:lnTo>
                  <a:pt x="104140" y="117628"/>
                </a:lnTo>
                <a:lnTo>
                  <a:pt x="110483" y="117232"/>
                </a:lnTo>
                <a:lnTo>
                  <a:pt x="112333" y="116969"/>
                </a:lnTo>
                <a:lnTo>
                  <a:pt x="113657" y="116707"/>
                </a:lnTo>
                <a:lnTo>
                  <a:pt x="114977" y="116311"/>
                </a:lnTo>
                <a:lnTo>
                  <a:pt x="116032" y="115785"/>
                </a:lnTo>
                <a:lnTo>
                  <a:pt x="116826" y="115257"/>
                </a:lnTo>
                <a:lnTo>
                  <a:pt x="117356" y="114729"/>
                </a:lnTo>
                <a:lnTo>
                  <a:pt x="117885" y="113939"/>
                </a:lnTo>
                <a:lnTo>
                  <a:pt x="117885" y="113150"/>
                </a:lnTo>
                <a:lnTo>
                  <a:pt x="117885" y="6323"/>
                </a:lnTo>
                <a:lnTo>
                  <a:pt x="117885" y="5534"/>
                </a:lnTo>
                <a:lnTo>
                  <a:pt x="117356" y="4742"/>
                </a:lnTo>
                <a:lnTo>
                  <a:pt x="116826" y="4216"/>
                </a:lnTo>
                <a:lnTo>
                  <a:pt x="116032" y="3688"/>
                </a:lnTo>
                <a:lnTo>
                  <a:pt x="114977" y="3294"/>
                </a:lnTo>
                <a:lnTo>
                  <a:pt x="113657" y="2899"/>
                </a:lnTo>
                <a:lnTo>
                  <a:pt x="112333" y="2635"/>
                </a:lnTo>
                <a:lnTo>
                  <a:pt x="110483" y="2373"/>
                </a:lnTo>
                <a:lnTo>
                  <a:pt x="107310" y="2109"/>
                </a:lnTo>
                <a:close/>
                <a:moveTo>
                  <a:pt x="60001" y="1"/>
                </a:moveTo>
                <a:lnTo>
                  <a:pt x="45198" y="133"/>
                </a:lnTo>
                <a:lnTo>
                  <a:pt x="30133" y="395"/>
                </a:lnTo>
                <a:lnTo>
                  <a:pt x="17182" y="791"/>
                </a:lnTo>
                <a:lnTo>
                  <a:pt x="12424" y="1055"/>
                </a:lnTo>
                <a:lnTo>
                  <a:pt x="8990" y="1319"/>
                </a:lnTo>
                <a:lnTo>
                  <a:pt x="6872" y="1581"/>
                </a:lnTo>
                <a:lnTo>
                  <a:pt x="5022" y="1977"/>
                </a:lnTo>
                <a:lnTo>
                  <a:pt x="3438" y="2373"/>
                </a:lnTo>
                <a:lnTo>
                  <a:pt x="2118" y="2899"/>
                </a:lnTo>
                <a:lnTo>
                  <a:pt x="1323" y="3688"/>
                </a:lnTo>
                <a:lnTo>
                  <a:pt x="529" y="4348"/>
                </a:lnTo>
                <a:lnTo>
                  <a:pt x="3" y="5270"/>
                </a:lnTo>
                <a:lnTo>
                  <a:pt x="3" y="6323"/>
                </a:lnTo>
                <a:lnTo>
                  <a:pt x="3" y="113150"/>
                </a:lnTo>
                <a:lnTo>
                  <a:pt x="3" y="114203"/>
                </a:lnTo>
                <a:lnTo>
                  <a:pt x="529" y="114993"/>
                </a:lnTo>
                <a:lnTo>
                  <a:pt x="1323" y="115915"/>
                </a:lnTo>
                <a:lnTo>
                  <a:pt x="2382" y="116575"/>
                </a:lnTo>
                <a:lnTo>
                  <a:pt x="3702" y="117100"/>
                </a:lnTo>
                <a:lnTo>
                  <a:pt x="5287" y="117628"/>
                </a:lnTo>
                <a:lnTo>
                  <a:pt x="7137" y="118024"/>
                </a:lnTo>
                <a:lnTo>
                  <a:pt x="8990" y="118286"/>
                </a:lnTo>
                <a:lnTo>
                  <a:pt x="15598" y="118682"/>
                </a:lnTo>
                <a:lnTo>
                  <a:pt x="26699" y="119340"/>
                </a:lnTo>
                <a:lnTo>
                  <a:pt x="33832" y="119604"/>
                </a:lnTo>
                <a:lnTo>
                  <a:pt x="41763" y="119736"/>
                </a:lnTo>
                <a:lnTo>
                  <a:pt x="50485" y="119868"/>
                </a:lnTo>
                <a:lnTo>
                  <a:pt x="60001" y="120000"/>
                </a:lnTo>
                <a:lnTo>
                  <a:pt x="69514" y="119868"/>
                </a:lnTo>
                <a:lnTo>
                  <a:pt x="78236" y="119736"/>
                </a:lnTo>
                <a:lnTo>
                  <a:pt x="86167" y="119604"/>
                </a:lnTo>
                <a:lnTo>
                  <a:pt x="93304" y="119340"/>
                </a:lnTo>
                <a:lnTo>
                  <a:pt x="104405" y="118682"/>
                </a:lnTo>
                <a:lnTo>
                  <a:pt x="111013" y="118286"/>
                </a:lnTo>
                <a:lnTo>
                  <a:pt x="112862" y="118024"/>
                </a:lnTo>
                <a:lnTo>
                  <a:pt x="114712" y="117628"/>
                </a:lnTo>
                <a:lnTo>
                  <a:pt x="116297" y="117100"/>
                </a:lnTo>
                <a:lnTo>
                  <a:pt x="117620" y="116575"/>
                </a:lnTo>
                <a:lnTo>
                  <a:pt x="118676" y="115915"/>
                </a:lnTo>
                <a:lnTo>
                  <a:pt x="119470" y="114993"/>
                </a:lnTo>
                <a:lnTo>
                  <a:pt x="120000" y="114203"/>
                </a:lnTo>
                <a:lnTo>
                  <a:pt x="120000" y="113150"/>
                </a:lnTo>
                <a:lnTo>
                  <a:pt x="120000" y="6323"/>
                </a:lnTo>
                <a:lnTo>
                  <a:pt x="120000" y="5270"/>
                </a:lnTo>
                <a:lnTo>
                  <a:pt x="119470" y="4348"/>
                </a:lnTo>
                <a:lnTo>
                  <a:pt x="118940" y="3688"/>
                </a:lnTo>
                <a:lnTo>
                  <a:pt x="117885" y="2899"/>
                </a:lnTo>
                <a:lnTo>
                  <a:pt x="116561" y="2373"/>
                </a:lnTo>
                <a:lnTo>
                  <a:pt x="114977" y="1977"/>
                </a:lnTo>
                <a:lnTo>
                  <a:pt x="113127" y="1581"/>
                </a:lnTo>
                <a:lnTo>
                  <a:pt x="111013" y="1319"/>
                </a:lnTo>
                <a:lnTo>
                  <a:pt x="107575" y="1055"/>
                </a:lnTo>
                <a:lnTo>
                  <a:pt x="102817" y="791"/>
                </a:lnTo>
                <a:lnTo>
                  <a:pt x="89866" y="395"/>
                </a:lnTo>
                <a:lnTo>
                  <a:pt x="74801" y="133"/>
                </a:lnTo>
                <a:lnTo>
                  <a:pt x="60001" y="1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6"/>
          <p:cNvSpPr txBox="1">
            <a:spLocks noGrp="1"/>
          </p:cNvSpPr>
          <p:nvPr>
            <p:ph type="body" idx="4294967295"/>
          </p:nvPr>
        </p:nvSpPr>
        <p:spPr>
          <a:xfrm>
            <a:off x="4981100" y="5963025"/>
            <a:ext cx="14781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Android</a:t>
            </a:r>
            <a:endParaRPr sz="32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298" name="Google Shape;298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0941" y="4118074"/>
            <a:ext cx="938400" cy="161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16"/>
          <p:cNvSpPr/>
          <p:nvPr/>
        </p:nvSpPr>
        <p:spPr>
          <a:xfrm>
            <a:off x="6668875" y="3960825"/>
            <a:ext cx="1025100" cy="2045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9845" y="4765"/>
                </a:moveTo>
                <a:lnTo>
                  <a:pt x="60782" y="4912"/>
                </a:lnTo>
                <a:lnTo>
                  <a:pt x="61723" y="5062"/>
                </a:lnTo>
                <a:lnTo>
                  <a:pt x="62037" y="5509"/>
                </a:lnTo>
                <a:lnTo>
                  <a:pt x="62351" y="5956"/>
                </a:lnTo>
                <a:lnTo>
                  <a:pt x="62037" y="6402"/>
                </a:lnTo>
                <a:lnTo>
                  <a:pt x="61723" y="6849"/>
                </a:lnTo>
                <a:lnTo>
                  <a:pt x="60782" y="6998"/>
                </a:lnTo>
                <a:lnTo>
                  <a:pt x="59845" y="7147"/>
                </a:lnTo>
                <a:lnTo>
                  <a:pt x="58903" y="6998"/>
                </a:lnTo>
                <a:lnTo>
                  <a:pt x="58276" y="6849"/>
                </a:lnTo>
                <a:lnTo>
                  <a:pt x="57652" y="6402"/>
                </a:lnTo>
                <a:lnTo>
                  <a:pt x="57339" y="5956"/>
                </a:lnTo>
                <a:lnTo>
                  <a:pt x="57652" y="5509"/>
                </a:lnTo>
                <a:lnTo>
                  <a:pt x="58276" y="5062"/>
                </a:lnTo>
                <a:lnTo>
                  <a:pt x="58903" y="4912"/>
                </a:lnTo>
                <a:lnTo>
                  <a:pt x="59845" y="4765"/>
                </a:lnTo>
                <a:close/>
                <a:moveTo>
                  <a:pt x="68928" y="9825"/>
                </a:moveTo>
                <a:lnTo>
                  <a:pt x="69242" y="9974"/>
                </a:lnTo>
                <a:lnTo>
                  <a:pt x="69556" y="10273"/>
                </a:lnTo>
                <a:lnTo>
                  <a:pt x="69870" y="10422"/>
                </a:lnTo>
                <a:lnTo>
                  <a:pt x="69556" y="10720"/>
                </a:lnTo>
                <a:lnTo>
                  <a:pt x="69242" y="11018"/>
                </a:lnTo>
                <a:lnTo>
                  <a:pt x="68928" y="11018"/>
                </a:lnTo>
                <a:lnTo>
                  <a:pt x="68305" y="11165"/>
                </a:lnTo>
                <a:lnTo>
                  <a:pt x="51071" y="11165"/>
                </a:lnTo>
                <a:lnTo>
                  <a:pt x="50443" y="11018"/>
                </a:lnTo>
                <a:lnTo>
                  <a:pt x="50129" y="11018"/>
                </a:lnTo>
                <a:lnTo>
                  <a:pt x="49820" y="10720"/>
                </a:lnTo>
                <a:lnTo>
                  <a:pt x="49506" y="10422"/>
                </a:lnTo>
                <a:lnTo>
                  <a:pt x="49820" y="10273"/>
                </a:lnTo>
                <a:lnTo>
                  <a:pt x="50129" y="9974"/>
                </a:lnTo>
                <a:lnTo>
                  <a:pt x="50443" y="9825"/>
                </a:lnTo>
                <a:close/>
                <a:moveTo>
                  <a:pt x="110602" y="17122"/>
                </a:moveTo>
                <a:lnTo>
                  <a:pt x="110602" y="17271"/>
                </a:lnTo>
                <a:lnTo>
                  <a:pt x="110602" y="102581"/>
                </a:lnTo>
                <a:lnTo>
                  <a:pt x="110602" y="102728"/>
                </a:lnTo>
                <a:lnTo>
                  <a:pt x="9088" y="102728"/>
                </a:lnTo>
                <a:lnTo>
                  <a:pt x="9088" y="102581"/>
                </a:lnTo>
                <a:lnTo>
                  <a:pt x="9088" y="17271"/>
                </a:lnTo>
                <a:lnTo>
                  <a:pt x="9088" y="17122"/>
                </a:lnTo>
                <a:close/>
                <a:moveTo>
                  <a:pt x="57962" y="106452"/>
                </a:moveTo>
                <a:lnTo>
                  <a:pt x="56083" y="106748"/>
                </a:lnTo>
                <a:lnTo>
                  <a:pt x="54519" y="107195"/>
                </a:lnTo>
                <a:lnTo>
                  <a:pt x="52949" y="107790"/>
                </a:lnTo>
                <a:lnTo>
                  <a:pt x="52012" y="108386"/>
                </a:lnTo>
                <a:lnTo>
                  <a:pt x="51071" y="109279"/>
                </a:lnTo>
                <a:lnTo>
                  <a:pt x="50443" y="110025"/>
                </a:lnTo>
                <a:lnTo>
                  <a:pt x="50129" y="111066"/>
                </a:lnTo>
                <a:lnTo>
                  <a:pt x="50443" y="111959"/>
                </a:lnTo>
                <a:lnTo>
                  <a:pt x="51071" y="112852"/>
                </a:lnTo>
                <a:lnTo>
                  <a:pt x="52012" y="113597"/>
                </a:lnTo>
                <a:lnTo>
                  <a:pt x="52949" y="114192"/>
                </a:lnTo>
                <a:lnTo>
                  <a:pt x="54519" y="114788"/>
                </a:lnTo>
                <a:lnTo>
                  <a:pt x="56083" y="115236"/>
                </a:lnTo>
                <a:lnTo>
                  <a:pt x="57962" y="115532"/>
                </a:lnTo>
                <a:lnTo>
                  <a:pt x="59845" y="115681"/>
                </a:lnTo>
                <a:lnTo>
                  <a:pt x="61723" y="115532"/>
                </a:lnTo>
                <a:lnTo>
                  <a:pt x="63602" y="115236"/>
                </a:lnTo>
                <a:lnTo>
                  <a:pt x="65171" y="114788"/>
                </a:lnTo>
                <a:lnTo>
                  <a:pt x="66736" y="114192"/>
                </a:lnTo>
                <a:lnTo>
                  <a:pt x="67991" y="113597"/>
                </a:lnTo>
                <a:lnTo>
                  <a:pt x="68928" y="112852"/>
                </a:lnTo>
                <a:lnTo>
                  <a:pt x="69242" y="111959"/>
                </a:lnTo>
                <a:lnTo>
                  <a:pt x="69556" y="111066"/>
                </a:lnTo>
                <a:lnTo>
                  <a:pt x="69242" y="110025"/>
                </a:lnTo>
                <a:lnTo>
                  <a:pt x="68928" y="109279"/>
                </a:lnTo>
                <a:lnTo>
                  <a:pt x="67991" y="108386"/>
                </a:lnTo>
                <a:lnTo>
                  <a:pt x="66736" y="107790"/>
                </a:lnTo>
                <a:lnTo>
                  <a:pt x="65171" y="107195"/>
                </a:lnTo>
                <a:lnTo>
                  <a:pt x="63602" y="106748"/>
                </a:lnTo>
                <a:lnTo>
                  <a:pt x="61723" y="106452"/>
                </a:lnTo>
                <a:close/>
                <a:moveTo>
                  <a:pt x="59845" y="106004"/>
                </a:moveTo>
                <a:lnTo>
                  <a:pt x="62037" y="106153"/>
                </a:lnTo>
                <a:lnTo>
                  <a:pt x="63916" y="106452"/>
                </a:lnTo>
                <a:lnTo>
                  <a:pt x="65799" y="106897"/>
                </a:lnTo>
                <a:lnTo>
                  <a:pt x="67364" y="107494"/>
                </a:lnTo>
                <a:lnTo>
                  <a:pt x="68614" y="108237"/>
                </a:lnTo>
                <a:lnTo>
                  <a:pt x="69556" y="109130"/>
                </a:lnTo>
                <a:lnTo>
                  <a:pt x="70184" y="110025"/>
                </a:lnTo>
                <a:lnTo>
                  <a:pt x="70498" y="111066"/>
                </a:lnTo>
                <a:lnTo>
                  <a:pt x="70184" y="111959"/>
                </a:lnTo>
                <a:lnTo>
                  <a:pt x="69556" y="113001"/>
                </a:lnTo>
                <a:lnTo>
                  <a:pt x="68614" y="113747"/>
                </a:lnTo>
                <a:lnTo>
                  <a:pt x="67364" y="114490"/>
                </a:lnTo>
                <a:lnTo>
                  <a:pt x="65799" y="115087"/>
                </a:lnTo>
                <a:lnTo>
                  <a:pt x="63916" y="115532"/>
                </a:lnTo>
                <a:lnTo>
                  <a:pt x="62037" y="115830"/>
                </a:lnTo>
                <a:lnTo>
                  <a:pt x="59845" y="115979"/>
                </a:lnTo>
                <a:lnTo>
                  <a:pt x="57962" y="115830"/>
                </a:lnTo>
                <a:lnTo>
                  <a:pt x="55769" y="115532"/>
                </a:lnTo>
                <a:lnTo>
                  <a:pt x="54205" y="115087"/>
                </a:lnTo>
                <a:lnTo>
                  <a:pt x="52635" y="114490"/>
                </a:lnTo>
                <a:lnTo>
                  <a:pt x="51385" y="113747"/>
                </a:lnTo>
                <a:lnTo>
                  <a:pt x="50443" y="113001"/>
                </a:lnTo>
                <a:lnTo>
                  <a:pt x="49820" y="111959"/>
                </a:lnTo>
                <a:lnTo>
                  <a:pt x="49506" y="111066"/>
                </a:lnTo>
                <a:lnTo>
                  <a:pt x="49820" y="110025"/>
                </a:lnTo>
                <a:lnTo>
                  <a:pt x="50443" y="109130"/>
                </a:lnTo>
                <a:lnTo>
                  <a:pt x="51385" y="108237"/>
                </a:lnTo>
                <a:lnTo>
                  <a:pt x="52635" y="107494"/>
                </a:lnTo>
                <a:lnTo>
                  <a:pt x="54205" y="106897"/>
                </a:lnTo>
                <a:lnTo>
                  <a:pt x="55769" y="106452"/>
                </a:lnTo>
                <a:lnTo>
                  <a:pt x="57962" y="106153"/>
                </a:lnTo>
                <a:lnTo>
                  <a:pt x="59845" y="106004"/>
                </a:lnTo>
                <a:close/>
                <a:moveTo>
                  <a:pt x="18176" y="1489"/>
                </a:moveTo>
                <a:lnTo>
                  <a:pt x="15042" y="1638"/>
                </a:lnTo>
                <a:lnTo>
                  <a:pt x="12222" y="2085"/>
                </a:lnTo>
                <a:lnTo>
                  <a:pt x="9715" y="2680"/>
                </a:lnTo>
                <a:lnTo>
                  <a:pt x="7523" y="3572"/>
                </a:lnTo>
                <a:lnTo>
                  <a:pt x="5954" y="4616"/>
                </a:lnTo>
                <a:lnTo>
                  <a:pt x="4389" y="5807"/>
                </a:lnTo>
                <a:lnTo>
                  <a:pt x="3447" y="7147"/>
                </a:lnTo>
                <a:lnTo>
                  <a:pt x="3447" y="8487"/>
                </a:lnTo>
                <a:lnTo>
                  <a:pt x="3447" y="111365"/>
                </a:lnTo>
                <a:lnTo>
                  <a:pt x="3447" y="112705"/>
                </a:lnTo>
                <a:lnTo>
                  <a:pt x="4389" y="114043"/>
                </a:lnTo>
                <a:lnTo>
                  <a:pt x="5954" y="115236"/>
                </a:lnTo>
                <a:lnTo>
                  <a:pt x="7523" y="116278"/>
                </a:lnTo>
                <a:lnTo>
                  <a:pt x="9715" y="117170"/>
                </a:lnTo>
                <a:lnTo>
                  <a:pt x="12222" y="117767"/>
                </a:lnTo>
                <a:lnTo>
                  <a:pt x="15042" y="118212"/>
                </a:lnTo>
                <a:lnTo>
                  <a:pt x="18176" y="118361"/>
                </a:lnTo>
                <a:lnTo>
                  <a:pt x="101828" y="118361"/>
                </a:lnTo>
                <a:lnTo>
                  <a:pt x="104962" y="118212"/>
                </a:lnTo>
                <a:lnTo>
                  <a:pt x="107782" y="117767"/>
                </a:lnTo>
                <a:lnTo>
                  <a:pt x="110288" y="117170"/>
                </a:lnTo>
                <a:lnTo>
                  <a:pt x="112481" y="116278"/>
                </a:lnTo>
                <a:lnTo>
                  <a:pt x="114045" y="115236"/>
                </a:lnTo>
                <a:lnTo>
                  <a:pt x="115615" y="114043"/>
                </a:lnTo>
                <a:lnTo>
                  <a:pt x="116552" y="112705"/>
                </a:lnTo>
                <a:lnTo>
                  <a:pt x="116866" y="111365"/>
                </a:lnTo>
                <a:lnTo>
                  <a:pt x="116866" y="8487"/>
                </a:lnTo>
                <a:lnTo>
                  <a:pt x="116552" y="7147"/>
                </a:lnTo>
                <a:lnTo>
                  <a:pt x="115615" y="5807"/>
                </a:lnTo>
                <a:lnTo>
                  <a:pt x="114045" y="4616"/>
                </a:lnTo>
                <a:lnTo>
                  <a:pt x="112481" y="3572"/>
                </a:lnTo>
                <a:lnTo>
                  <a:pt x="110288" y="2680"/>
                </a:lnTo>
                <a:lnTo>
                  <a:pt x="107782" y="2085"/>
                </a:lnTo>
                <a:lnTo>
                  <a:pt x="104962" y="1638"/>
                </a:lnTo>
                <a:lnTo>
                  <a:pt x="101828" y="1489"/>
                </a:lnTo>
                <a:close/>
                <a:moveTo>
                  <a:pt x="101828" y="1190"/>
                </a:moveTo>
                <a:lnTo>
                  <a:pt x="104962" y="1340"/>
                </a:lnTo>
                <a:lnTo>
                  <a:pt x="108091" y="1787"/>
                </a:lnTo>
                <a:lnTo>
                  <a:pt x="110602" y="2381"/>
                </a:lnTo>
                <a:lnTo>
                  <a:pt x="112795" y="3276"/>
                </a:lnTo>
                <a:lnTo>
                  <a:pt x="114673" y="4467"/>
                </a:lnTo>
                <a:lnTo>
                  <a:pt x="116238" y="5658"/>
                </a:lnTo>
                <a:lnTo>
                  <a:pt x="117179" y="6998"/>
                </a:lnTo>
                <a:lnTo>
                  <a:pt x="117493" y="8487"/>
                </a:lnTo>
                <a:lnTo>
                  <a:pt x="117493" y="111365"/>
                </a:lnTo>
                <a:lnTo>
                  <a:pt x="117179" y="112852"/>
                </a:lnTo>
                <a:lnTo>
                  <a:pt x="116238" y="114192"/>
                </a:lnTo>
                <a:lnTo>
                  <a:pt x="114673" y="115532"/>
                </a:lnTo>
                <a:lnTo>
                  <a:pt x="112795" y="116574"/>
                </a:lnTo>
                <a:lnTo>
                  <a:pt x="110602" y="117468"/>
                </a:lnTo>
                <a:lnTo>
                  <a:pt x="108091" y="118212"/>
                </a:lnTo>
                <a:lnTo>
                  <a:pt x="104962" y="118659"/>
                </a:lnTo>
                <a:lnTo>
                  <a:pt x="101828" y="118809"/>
                </a:lnTo>
                <a:lnTo>
                  <a:pt x="18176" y="118809"/>
                </a:lnTo>
                <a:lnTo>
                  <a:pt x="15042" y="118659"/>
                </a:lnTo>
                <a:lnTo>
                  <a:pt x="11908" y="118212"/>
                </a:lnTo>
                <a:lnTo>
                  <a:pt x="9401" y="117468"/>
                </a:lnTo>
                <a:lnTo>
                  <a:pt x="7209" y="116574"/>
                </a:lnTo>
                <a:lnTo>
                  <a:pt x="5326" y="115532"/>
                </a:lnTo>
                <a:lnTo>
                  <a:pt x="3761" y="114192"/>
                </a:lnTo>
                <a:lnTo>
                  <a:pt x="2820" y="112852"/>
                </a:lnTo>
                <a:lnTo>
                  <a:pt x="2506" y="111365"/>
                </a:lnTo>
                <a:lnTo>
                  <a:pt x="2506" y="8487"/>
                </a:lnTo>
                <a:lnTo>
                  <a:pt x="2820" y="6998"/>
                </a:lnTo>
                <a:lnTo>
                  <a:pt x="3761" y="5658"/>
                </a:lnTo>
                <a:lnTo>
                  <a:pt x="5326" y="4467"/>
                </a:lnTo>
                <a:lnTo>
                  <a:pt x="7209" y="3276"/>
                </a:lnTo>
                <a:lnTo>
                  <a:pt x="9401" y="2381"/>
                </a:lnTo>
                <a:lnTo>
                  <a:pt x="11908" y="1787"/>
                </a:lnTo>
                <a:lnTo>
                  <a:pt x="15042" y="1340"/>
                </a:lnTo>
                <a:lnTo>
                  <a:pt x="18176" y="1190"/>
                </a:lnTo>
                <a:close/>
                <a:moveTo>
                  <a:pt x="18176" y="0"/>
                </a:moveTo>
                <a:lnTo>
                  <a:pt x="14414" y="149"/>
                </a:lnTo>
                <a:lnTo>
                  <a:pt x="11280" y="596"/>
                </a:lnTo>
                <a:lnTo>
                  <a:pt x="8146" y="1340"/>
                </a:lnTo>
                <a:lnTo>
                  <a:pt x="5326" y="2531"/>
                </a:lnTo>
                <a:lnTo>
                  <a:pt x="3133" y="3721"/>
                </a:lnTo>
                <a:lnTo>
                  <a:pt x="1255" y="5211"/>
                </a:lnTo>
                <a:lnTo>
                  <a:pt x="313" y="6849"/>
                </a:lnTo>
                <a:lnTo>
                  <a:pt x="0" y="8487"/>
                </a:lnTo>
                <a:lnTo>
                  <a:pt x="0" y="111365"/>
                </a:lnTo>
                <a:lnTo>
                  <a:pt x="313" y="113001"/>
                </a:lnTo>
                <a:lnTo>
                  <a:pt x="1255" y="114639"/>
                </a:lnTo>
                <a:lnTo>
                  <a:pt x="3133" y="116128"/>
                </a:lnTo>
                <a:lnTo>
                  <a:pt x="5326" y="117468"/>
                </a:lnTo>
                <a:lnTo>
                  <a:pt x="8146" y="118510"/>
                </a:lnTo>
                <a:lnTo>
                  <a:pt x="11280" y="119254"/>
                </a:lnTo>
                <a:lnTo>
                  <a:pt x="14414" y="119850"/>
                </a:lnTo>
                <a:lnTo>
                  <a:pt x="18176" y="120000"/>
                </a:lnTo>
                <a:lnTo>
                  <a:pt x="101828" y="120000"/>
                </a:lnTo>
                <a:lnTo>
                  <a:pt x="105585" y="119850"/>
                </a:lnTo>
                <a:lnTo>
                  <a:pt x="108719" y="119254"/>
                </a:lnTo>
                <a:lnTo>
                  <a:pt x="111853" y="118510"/>
                </a:lnTo>
                <a:lnTo>
                  <a:pt x="114673" y="117468"/>
                </a:lnTo>
                <a:lnTo>
                  <a:pt x="116866" y="116128"/>
                </a:lnTo>
                <a:lnTo>
                  <a:pt x="118744" y="114639"/>
                </a:lnTo>
                <a:lnTo>
                  <a:pt x="119686" y="113001"/>
                </a:lnTo>
                <a:lnTo>
                  <a:pt x="119999" y="111365"/>
                </a:lnTo>
                <a:lnTo>
                  <a:pt x="119999" y="8487"/>
                </a:lnTo>
                <a:lnTo>
                  <a:pt x="119686" y="6849"/>
                </a:lnTo>
                <a:lnTo>
                  <a:pt x="118744" y="5211"/>
                </a:lnTo>
                <a:lnTo>
                  <a:pt x="116866" y="3721"/>
                </a:lnTo>
                <a:lnTo>
                  <a:pt x="114673" y="2531"/>
                </a:lnTo>
                <a:lnTo>
                  <a:pt x="111853" y="1340"/>
                </a:lnTo>
                <a:lnTo>
                  <a:pt x="108719" y="596"/>
                </a:lnTo>
                <a:lnTo>
                  <a:pt x="105585" y="149"/>
                </a:lnTo>
                <a:lnTo>
                  <a:pt x="101828" y="0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6"/>
          <p:cNvSpPr txBox="1">
            <a:spLocks noGrp="1"/>
          </p:cNvSpPr>
          <p:nvPr>
            <p:ph type="body" idx="4294967295"/>
          </p:nvPr>
        </p:nvSpPr>
        <p:spPr>
          <a:xfrm>
            <a:off x="6357619" y="5967368"/>
            <a:ext cx="1647600" cy="6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Iphone</a:t>
            </a:r>
            <a:endParaRPr sz="30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301" name="Google Shape;301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41324" y="4222016"/>
            <a:ext cx="907200" cy="15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16"/>
          <p:cNvSpPr txBox="1">
            <a:spLocks noGrp="1"/>
          </p:cNvSpPr>
          <p:nvPr>
            <p:ph type="body" idx="4294967295"/>
          </p:nvPr>
        </p:nvSpPr>
        <p:spPr>
          <a:xfrm>
            <a:off x="8310018" y="6014318"/>
            <a:ext cx="11175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Tablet</a:t>
            </a:r>
            <a:endParaRPr sz="30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03" name="Google Shape;303;p16"/>
          <p:cNvSpPr/>
          <p:nvPr/>
        </p:nvSpPr>
        <p:spPr>
          <a:xfrm>
            <a:off x="8135425" y="3961575"/>
            <a:ext cx="1466700" cy="2043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7058" y="5481"/>
                </a:moveTo>
                <a:lnTo>
                  <a:pt x="57460" y="5576"/>
                </a:lnTo>
                <a:lnTo>
                  <a:pt x="57460" y="5764"/>
                </a:lnTo>
                <a:lnTo>
                  <a:pt x="57460" y="5953"/>
                </a:lnTo>
                <a:lnTo>
                  <a:pt x="57058" y="6048"/>
                </a:lnTo>
                <a:lnTo>
                  <a:pt x="56793" y="5953"/>
                </a:lnTo>
                <a:lnTo>
                  <a:pt x="56659" y="5764"/>
                </a:lnTo>
                <a:lnTo>
                  <a:pt x="56793" y="5576"/>
                </a:lnTo>
                <a:lnTo>
                  <a:pt x="57058" y="5481"/>
                </a:lnTo>
                <a:close/>
                <a:moveTo>
                  <a:pt x="60000" y="5197"/>
                </a:moveTo>
                <a:lnTo>
                  <a:pt x="60267" y="5292"/>
                </a:lnTo>
                <a:lnTo>
                  <a:pt x="60533" y="5386"/>
                </a:lnTo>
                <a:lnTo>
                  <a:pt x="60667" y="5576"/>
                </a:lnTo>
                <a:lnTo>
                  <a:pt x="60667" y="5764"/>
                </a:lnTo>
                <a:lnTo>
                  <a:pt x="60667" y="5953"/>
                </a:lnTo>
                <a:lnTo>
                  <a:pt x="60533" y="6048"/>
                </a:lnTo>
                <a:lnTo>
                  <a:pt x="60267" y="6237"/>
                </a:lnTo>
                <a:lnTo>
                  <a:pt x="59732" y="6237"/>
                </a:lnTo>
                <a:lnTo>
                  <a:pt x="59464" y="6048"/>
                </a:lnTo>
                <a:lnTo>
                  <a:pt x="59330" y="5953"/>
                </a:lnTo>
                <a:lnTo>
                  <a:pt x="59330" y="5764"/>
                </a:lnTo>
                <a:lnTo>
                  <a:pt x="59330" y="5576"/>
                </a:lnTo>
                <a:lnTo>
                  <a:pt x="59464" y="5386"/>
                </a:lnTo>
                <a:lnTo>
                  <a:pt x="59732" y="5292"/>
                </a:lnTo>
                <a:lnTo>
                  <a:pt x="60000" y="5197"/>
                </a:lnTo>
                <a:close/>
                <a:moveTo>
                  <a:pt x="111982" y="11056"/>
                </a:moveTo>
                <a:lnTo>
                  <a:pt x="111982" y="108755"/>
                </a:lnTo>
                <a:lnTo>
                  <a:pt x="111848" y="108850"/>
                </a:lnTo>
                <a:lnTo>
                  <a:pt x="8285" y="108850"/>
                </a:lnTo>
                <a:lnTo>
                  <a:pt x="8151" y="108755"/>
                </a:lnTo>
                <a:lnTo>
                  <a:pt x="8151" y="11056"/>
                </a:lnTo>
                <a:close/>
                <a:moveTo>
                  <a:pt x="60000" y="111968"/>
                </a:moveTo>
                <a:lnTo>
                  <a:pt x="59196" y="112063"/>
                </a:lnTo>
                <a:lnTo>
                  <a:pt x="58529" y="112157"/>
                </a:lnTo>
                <a:lnTo>
                  <a:pt x="57995" y="112440"/>
                </a:lnTo>
                <a:lnTo>
                  <a:pt x="57460" y="112724"/>
                </a:lnTo>
                <a:lnTo>
                  <a:pt x="56925" y="113102"/>
                </a:lnTo>
                <a:lnTo>
                  <a:pt x="56659" y="113574"/>
                </a:lnTo>
                <a:lnTo>
                  <a:pt x="56391" y="114046"/>
                </a:lnTo>
                <a:lnTo>
                  <a:pt x="56391" y="114519"/>
                </a:lnTo>
                <a:lnTo>
                  <a:pt x="56391" y="114614"/>
                </a:lnTo>
                <a:lnTo>
                  <a:pt x="56391" y="115086"/>
                </a:lnTo>
                <a:lnTo>
                  <a:pt x="56659" y="115559"/>
                </a:lnTo>
                <a:lnTo>
                  <a:pt x="57058" y="115936"/>
                </a:lnTo>
                <a:lnTo>
                  <a:pt x="57460" y="116315"/>
                </a:lnTo>
                <a:lnTo>
                  <a:pt x="57995" y="116692"/>
                </a:lnTo>
                <a:lnTo>
                  <a:pt x="58663" y="116882"/>
                </a:lnTo>
                <a:lnTo>
                  <a:pt x="59330" y="117071"/>
                </a:lnTo>
                <a:lnTo>
                  <a:pt x="60667" y="117071"/>
                </a:lnTo>
                <a:lnTo>
                  <a:pt x="61336" y="116882"/>
                </a:lnTo>
                <a:lnTo>
                  <a:pt x="62004" y="116598"/>
                </a:lnTo>
                <a:lnTo>
                  <a:pt x="62537" y="116315"/>
                </a:lnTo>
                <a:lnTo>
                  <a:pt x="62939" y="115936"/>
                </a:lnTo>
                <a:lnTo>
                  <a:pt x="63340" y="115559"/>
                </a:lnTo>
                <a:lnTo>
                  <a:pt x="63474" y="114991"/>
                </a:lnTo>
                <a:lnTo>
                  <a:pt x="63608" y="114519"/>
                </a:lnTo>
                <a:lnTo>
                  <a:pt x="63474" y="114046"/>
                </a:lnTo>
                <a:lnTo>
                  <a:pt x="63340" y="113574"/>
                </a:lnTo>
                <a:lnTo>
                  <a:pt x="62939" y="113102"/>
                </a:lnTo>
                <a:lnTo>
                  <a:pt x="62537" y="112724"/>
                </a:lnTo>
                <a:lnTo>
                  <a:pt x="62004" y="112440"/>
                </a:lnTo>
                <a:lnTo>
                  <a:pt x="61336" y="112157"/>
                </a:lnTo>
                <a:lnTo>
                  <a:pt x="60667" y="112063"/>
                </a:lnTo>
                <a:lnTo>
                  <a:pt x="60000" y="111968"/>
                </a:lnTo>
                <a:close/>
                <a:moveTo>
                  <a:pt x="60801" y="111779"/>
                </a:moveTo>
                <a:lnTo>
                  <a:pt x="61468" y="111968"/>
                </a:lnTo>
                <a:lnTo>
                  <a:pt x="62137" y="112252"/>
                </a:lnTo>
                <a:lnTo>
                  <a:pt x="62805" y="112534"/>
                </a:lnTo>
                <a:lnTo>
                  <a:pt x="63206" y="113008"/>
                </a:lnTo>
                <a:lnTo>
                  <a:pt x="63608" y="113480"/>
                </a:lnTo>
                <a:lnTo>
                  <a:pt x="63874" y="113953"/>
                </a:lnTo>
                <a:lnTo>
                  <a:pt x="63874" y="114519"/>
                </a:lnTo>
                <a:lnTo>
                  <a:pt x="63874" y="115086"/>
                </a:lnTo>
                <a:lnTo>
                  <a:pt x="63608" y="115559"/>
                </a:lnTo>
                <a:lnTo>
                  <a:pt x="63206" y="116031"/>
                </a:lnTo>
                <a:lnTo>
                  <a:pt x="62805" y="116503"/>
                </a:lnTo>
                <a:lnTo>
                  <a:pt x="62137" y="116787"/>
                </a:lnTo>
                <a:lnTo>
                  <a:pt x="61468" y="117071"/>
                </a:lnTo>
                <a:lnTo>
                  <a:pt x="60801" y="117259"/>
                </a:lnTo>
                <a:lnTo>
                  <a:pt x="60000" y="117353"/>
                </a:lnTo>
                <a:lnTo>
                  <a:pt x="59196" y="117259"/>
                </a:lnTo>
                <a:lnTo>
                  <a:pt x="58529" y="117071"/>
                </a:lnTo>
                <a:lnTo>
                  <a:pt x="57862" y="116882"/>
                </a:lnTo>
                <a:lnTo>
                  <a:pt x="57192" y="116503"/>
                </a:lnTo>
                <a:lnTo>
                  <a:pt x="56793" y="116126"/>
                </a:lnTo>
                <a:lnTo>
                  <a:pt x="56391" y="115652"/>
                </a:lnTo>
                <a:lnTo>
                  <a:pt x="56123" y="115181"/>
                </a:lnTo>
                <a:lnTo>
                  <a:pt x="55990" y="114614"/>
                </a:lnTo>
                <a:lnTo>
                  <a:pt x="55990" y="114519"/>
                </a:lnTo>
                <a:lnTo>
                  <a:pt x="56123" y="113953"/>
                </a:lnTo>
                <a:lnTo>
                  <a:pt x="56391" y="113480"/>
                </a:lnTo>
                <a:lnTo>
                  <a:pt x="56659" y="113008"/>
                </a:lnTo>
                <a:lnTo>
                  <a:pt x="57192" y="112534"/>
                </a:lnTo>
                <a:lnTo>
                  <a:pt x="57728" y="112252"/>
                </a:lnTo>
                <a:lnTo>
                  <a:pt x="58395" y="111968"/>
                </a:lnTo>
                <a:lnTo>
                  <a:pt x="59196" y="111779"/>
                </a:lnTo>
                <a:close/>
                <a:moveTo>
                  <a:pt x="6949" y="1134"/>
                </a:moveTo>
                <a:lnTo>
                  <a:pt x="5880" y="1229"/>
                </a:lnTo>
                <a:lnTo>
                  <a:pt x="4945" y="1418"/>
                </a:lnTo>
                <a:lnTo>
                  <a:pt x="4008" y="1795"/>
                </a:lnTo>
                <a:lnTo>
                  <a:pt x="3206" y="2268"/>
                </a:lnTo>
                <a:lnTo>
                  <a:pt x="2539" y="2835"/>
                </a:lnTo>
                <a:lnTo>
                  <a:pt x="2137" y="3496"/>
                </a:lnTo>
                <a:lnTo>
                  <a:pt x="1870" y="4157"/>
                </a:lnTo>
                <a:lnTo>
                  <a:pt x="1736" y="4913"/>
                </a:lnTo>
                <a:lnTo>
                  <a:pt x="1736" y="114991"/>
                </a:lnTo>
                <a:lnTo>
                  <a:pt x="1870" y="115747"/>
                </a:lnTo>
                <a:lnTo>
                  <a:pt x="2137" y="116503"/>
                </a:lnTo>
                <a:lnTo>
                  <a:pt x="2673" y="117165"/>
                </a:lnTo>
                <a:lnTo>
                  <a:pt x="3474" y="117732"/>
                </a:lnTo>
                <a:lnTo>
                  <a:pt x="4275" y="118109"/>
                </a:lnTo>
                <a:lnTo>
                  <a:pt x="5344" y="118488"/>
                </a:lnTo>
                <a:lnTo>
                  <a:pt x="6413" y="118677"/>
                </a:lnTo>
                <a:lnTo>
                  <a:pt x="7616" y="118772"/>
                </a:lnTo>
                <a:lnTo>
                  <a:pt x="112515" y="118772"/>
                </a:lnTo>
                <a:lnTo>
                  <a:pt x="113718" y="118677"/>
                </a:lnTo>
                <a:lnTo>
                  <a:pt x="114787" y="118488"/>
                </a:lnTo>
                <a:lnTo>
                  <a:pt x="115722" y="118109"/>
                </a:lnTo>
                <a:lnTo>
                  <a:pt x="116657" y="117637"/>
                </a:lnTo>
                <a:lnTo>
                  <a:pt x="117326" y="117071"/>
                </a:lnTo>
                <a:lnTo>
                  <a:pt x="117860" y="116410"/>
                </a:lnTo>
                <a:lnTo>
                  <a:pt x="118261" y="115652"/>
                </a:lnTo>
                <a:lnTo>
                  <a:pt x="118395" y="114803"/>
                </a:lnTo>
                <a:lnTo>
                  <a:pt x="118395" y="4913"/>
                </a:lnTo>
                <a:lnTo>
                  <a:pt x="118261" y="4157"/>
                </a:lnTo>
                <a:lnTo>
                  <a:pt x="117994" y="3496"/>
                </a:lnTo>
                <a:lnTo>
                  <a:pt x="117460" y="2835"/>
                </a:lnTo>
                <a:lnTo>
                  <a:pt x="116791" y="2268"/>
                </a:lnTo>
                <a:lnTo>
                  <a:pt x="115990" y="1795"/>
                </a:lnTo>
                <a:lnTo>
                  <a:pt x="115054" y="1418"/>
                </a:lnTo>
                <a:lnTo>
                  <a:pt x="113986" y="1229"/>
                </a:lnTo>
                <a:lnTo>
                  <a:pt x="112917" y="1134"/>
                </a:lnTo>
                <a:close/>
                <a:moveTo>
                  <a:pt x="114119" y="945"/>
                </a:moveTo>
                <a:lnTo>
                  <a:pt x="115188" y="1229"/>
                </a:lnTo>
                <a:lnTo>
                  <a:pt x="116123" y="1607"/>
                </a:lnTo>
                <a:lnTo>
                  <a:pt x="117058" y="2079"/>
                </a:lnTo>
                <a:lnTo>
                  <a:pt x="117728" y="2646"/>
                </a:lnTo>
                <a:lnTo>
                  <a:pt x="118261" y="3401"/>
                </a:lnTo>
                <a:lnTo>
                  <a:pt x="118529" y="4157"/>
                </a:lnTo>
                <a:lnTo>
                  <a:pt x="118663" y="4913"/>
                </a:lnTo>
                <a:lnTo>
                  <a:pt x="118663" y="114803"/>
                </a:lnTo>
                <a:lnTo>
                  <a:pt x="118529" y="115652"/>
                </a:lnTo>
                <a:lnTo>
                  <a:pt x="118261" y="116503"/>
                </a:lnTo>
                <a:lnTo>
                  <a:pt x="117594" y="117165"/>
                </a:lnTo>
                <a:lnTo>
                  <a:pt x="116925" y="117827"/>
                </a:lnTo>
                <a:lnTo>
                  <a:pt x="115990" y="118299"/>
                </a:lnTo>
                <a:lnTo>
                  <a:pt x="114921" y="118677"/>
                </a:lnTo>
                <a:lnTo>
                  <a:pt x="113718" y="118960"/>
                </a:lnTo>
                <a:lnTo>
                  <a:pt x="112515" y="119054"/>
                </a:lnTo>
                <a:lnTo>
                  <a:pt x="7616" y="119054"/>
                </a:lnTo>
                <a:lnTo>
                  <a:pt x="6279" y="118960"/>
                </a:lnTo>
                <a:lnTo>
                  <a:pt x="5210" y="118677"/>
                </a:lnTo>
                <a:lnTo>
                  <a:pt x="4141" y="118299"/>
                </a:lnTo>
                <a:lnTo>
                  <a:pt x="3206" y="117827"/>
                </a:lnTo>
                <a:lnTo>
                  <a:pt x="2405" y="117259"/>
                </a:lnTo>
                <a:lnTo>
                  <a:pt x="1870" y="116598"/>
                </a:lnTo>
                <a:lnTo>
                  <a:pt x="1470" y="115842"/>
                </a:lnTo>
                <a:lnTo>
                  <a:pt x="1336" y="114991"/>
                </a:lnTo>
                <a:lnTo>
                  <a:pt x="1336" y="4913"/>
                </a:lnTo>
                <a:lnTo>
                  <a:pt x="1470" y="4157"/>
                </a:lnTo>
                <a:lnTo>
                  <a:pt x="1870" y="3401"/>
                </a:lnTo>
                <a:lnTo>
                  <a:pt x="2271" y="2646"/>
                </a:lnTo>
                <a:lnTo>
                  <a:pt x="3072" y="2079"/>
                </a:lnTo>
                <a:lnTo>
                  <a:pt x="3876" y="1607"/>
                </a:lnTo>
                <a:lnTo>
                  <a:pt x="4811" y="1229"/>
                </a:lnTo>
                <a:lnTo>
                  <a:pt x="5880" y="945"/>
                </a:lnTo>
                <a:close/>
                <a:moveTo>
                  <a:pt x="6949" y="1"/>
                </a:moveTo>
                <a:lnTo>
                  <a:pt x="5612" y="94"/>
                </a:lnTo>
                <a:lnTo>
                  <a:pt x="4275" y="283"/>
                </a:lnTo>
                <a:lnTo>
                  <a:pt x="3072" y="757"/>
                </a:lnTo>
                <a:lnTo>
                  <a:pt x="2004" y="1418"/>
                </a:lnTo>
                <a:lnTo>
                  <a:pt x="1202" y="2174"/>
                </a:lnTo>
                <a:lnTo>
                  <a:pt x="535" y="3024"/>
                </a:lnTo>
                <a:lnTo>
                  <a:pt x="133" y="3969"/>
                </a:lnTo>
                <a:lnTo>
                  <a:pt x="0" y="4913"/>
                </a:lnTo>
                <a:lnTo>
                  <a:pt x="0" y="114991"/>
                </a:lnTo>
                <a:lnTo>
                  <a:pt x="133" y="116031"/>
                </a:lnTo>
                <a:lnTo>
                  <a:pt x="667" y="116976"/>
                </a:lnTo>
                <a:lnTo>
                  <a:pt x="1336" y="117827"/>
                </a:lnTo>
                <a:lnTo>
                  <a:pt x="2271" y="118488"/>
                </a:lnTo>
                <a:lnTo>
                  <a:pt x="3340" y="119149"/>
                </a:lnTo>
                <a:lnTo>
                  <a:pt x="4677" y="119621"/>
                </a:lnTo>
                <a:lnTo>
                  <a:pt x="6013" y="119905"/>
                </a:lnTo>
                <a:lnTo>
                  <a:pt x="7616" y="120000"/>
                </a:lnTo>
                <a:lnTo>
                  <a:pt x="112515" y="120000"/>
                </a:lnTo>
                <a:lnTo>
                  <a:pt x="113986" y="119905"/>
                </a:lnTo>
                <a:lnTo>
                  <a:pt x="115322" y="119621"/>
                </a:lnTo>
                <a:lnTo>
                  <a:pt x="116657" y="119149"/>
                </a:lnTo>
                <a:lnTo>
                  <a:pt x="117728" y="118488"/>
                </a:lnTo>
                <a:lnTo>
                  <a:pt x="118797" y="117732"/>
                </a:lnTo>
                <a:lnTo>
                  <a:pt x="119464" y="116882"/>
                </a:lnTo>
                <a:lnTo>
                  <a:pt x="119866" y="115842"/>
                </a:lnTo>
                <a:lnTo>
                  <a:pt x="119998" y="114803"/>
                </a:lnTo>
                <a:lnTo>
                  <a:pt x="119998" y="4913"/>
                </a:lnTo>
                <a:lnTo>
                  <a:pt x="119866" y="3969"/>
                </a:lnTo>
                <a:lnTo>
                  <a:pt x="119464" y="3024"/>
                </a:lnTo>
                <a:lnTo>
                  <a:pt x="118797" y="2174"/>
                </a:lnTo>
                <a:lnTo>
                  <a:pt x="117994" y="1418"/>
                </a:lnTo>
                <a:lnTo>
                  <a:pt x="116925" y="757"/>
                </a:lnTo>
                <a:lnTo>
                  <a:pt x="115722" y="283"/>
                </a:lnTo>
                <a:lnTo>
                  <a:pt x="114385" y="94"/>
                </a:lnTo>
                <a:lnTo>
                  <a:pt x="112917" y="1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4" name="Google Shape;304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32385" y="4150464"/>
            <a:ext cx="1274400" cy="16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6"/>
          <p:cNvPicPr preferRelativeResize="0"/>
          <p:nvPr/>
        </p:nvPicPr>
        <p:blipFill rotWithShape="1">
          <a:blip r:embed="rId7">
            <a:alphaModFix/>
          </a:blip>
          <a:srcRect r="19685" b="-1276"/>
          <a:stretch/>
        </p:blipFill>
        <p:spPr>
          <a:xfrm>
            <a:off x="9927438" y="4203828"/>
            <a:ext cx="1917900" cy="129030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16"/>
          <p:cNvSpPr/>
          <p:nvPr/>
        </p:nvSpPr>
        <p:spPr>
          <a:xfrm>
            <a:off x="9834870" y="4125820"/>
            <a:ext cx="2102700" cy="1672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28" y="2480"/>
                </a:moveTo>
                <a:lnTo>
                  <a:pt x="60142" y="2553"/>
                </a:lnTo>
                <a:lnTo>
                  <a:pt x="60312" y="2626"/>
                </a:lnTo>
                <a:lnTo>
                  <a:pt x="60369" y="2844"/>
                </a:lnTo>
                <a:lnTo>
                  <a:pt x="60425" y="2990"/>
                </a:lnTo>
                <a:lnTo>
                  <a:pt x="60369" y="3209"/>
                </a:lnTo>
                <a:lnTo>
                  <a:pt x="60312" y="3428"/>
                </a:lnTo>
                <a:lnTo>
                  <a:pt x="60142" y="3501"/>
                </a:lnTo>
                <a:lnTo>
                  <a:pt x="60028" y="3574"/>
                </a:lnTo>
                <a:lnTo>
                  <a:pt x="59858" y="3501"/>
                </a:lnTo>
                <a:lnTo>
                  <a:pt x="59687" y="3428"/>
                </a:lnTo>
                <a:lnTo>
                  <a:pt x="59631" y="3209"/>
                </a:lnTo>
                <a:lnTo>
                  <a:pt x="59574" y="2990"/>
                </a:lnTo>
                <a:lnTo>
                  <a:pt x="59631" y="2844"/>
                </a:lnTo>
                <a:lnTo>
                  <a:pt x="59687" y="2626"/>
                </a:lnTo>
                <a:lnTo>
                  <a:pt x="59858" y="2553"/>
                </a:lnTo>
                <a:lnTo>
                  <a:pt x="60028" y="2480"/>
                </a:lnTo>
                <a:close/>
                <a:moveTo>
                  <a:pt x="115058" y="6346"/>
                </a:moveTo>
                <a:lnTo>
                  <a:pt x="115115" y="6419"/>
                </a:lnTo>
                <a:lnTo>
                  <a:pt x="115115" y="96292"/>
                </a:lnTo>
                <a:lnTo>
                  <a:pt x="4941" y="96292"/>
                </a:lnTo>
                <a:lnTo>
                  <a:pt x="4941" y="6419"/>
                </a:lnTo>
                <a:lnTo>
                  <a:pt x="4941" y="6346"/>
                </a:lnTo>
                <a:close/>
                <a:moveTo>
                  <a:pt x="2953" y="0"/>
                </a:moveTo>
                <a:lnTo>
                  <a:pt x="2669" y="73"/>
                </a:lnTo>
                <a:lnTo>
                  <a:pt x="2044" y="364"/>
                </a:lnTo>
                <a:lnTo>
                  <a:pt x="1477" y="729"/>
                </a:lnTo>
                <a:lnTo>
                  <a:pt x="966" y="1240"/>
                </a:lnTo>
                <a:lnTo>
                  <a:pt x="568" y="1896"/>
                </a:lnTo>
                <a:lnTo>
                  <a:pt x="227" y="2626"/>
                </a:lnTo>
                <a:lnTo>
                  <a:pt x="57" y="3428"/>
                </a:lnTo>
                <a:lnTo>
                  <a:pt x="0" y="3866"/>
                </a:lnTo>
                <a:lnTo>
                  <a:pt x="0" y="4303"/>
                </a:lnTo>
                <a:lnTo>
                  <a:pt x="0" y="98407"/>
                </a:lnTo>
                <a:lnTo>
                  <a:pt x="0" y="98844"/>
                </a:lnTo>
                <a:lnTo>
                  <a:pt x="57" y="99209"/>
                </a:lnTo>
                <a:lnTo>
                  <a:pt x="227" y="100011"/>
                </a:lnTo>
                <a:lnTo>
                  <a:pt x="568" y="100741"/>
                </a:lnTo>
                <a:lnTo>
                  <a:pt x="966" y="101397"/>
                </a:lnTo>
                <a:lnTo>
                  <a:pt x="1477" y="101908"/>
                </a:lnTo>
                <a:lnTo>
                  <a:pt x="2044" y="102346"/>
                </a:lnTo>
                <a:lnTo>
                  <a:pt x="2669" y="102564"/>
                </a:lnTo>
                <a:lnTo>
                  <a:pt x="2953" y="102638"/>
                </a:lnTo>
                <a:lnTo>
                  <a:pt x="117046" y="102638"/>
                </a:lnTo>
                <a:lnTo>
                  <a:pt x="117387" y="102564"/>
                </a:lnTo>
                <a:lnTo>
                  <a:pt x="118012" y="102346"/>
                </a:lnTo>
                <a:lnTo>
                  <a:pt x="118580" y="101908"/>
                </a:lnTo>
                <a:lnTo>
                  <a:pt x="119034" y="101397"/>
                </a:lnTo>
                <a:lnTo>
                  <a:pt x="119431" y="100741"/>
                </a:lnTo>
                <a:lnTo>
                  <a:pt x="119772" y="100011"/>
                </a:lnTo>
                <a:lnTo>
                  <a:pt x="119943" y="99209"/>
                </a:lnTo>
                <a:lnTo>
                  <a:pt x="120000" y="98844"/>
                </a:lnTo>
                <a:lnTo>
                  <a:pt x="120000" y="98407"/>
                </a:lnTo>
                <a:lnTo>
                  <a:pt x="120000" y="4303"/>
                </a:lnTo>
                <a:lnTo>
                  <a:pt x="120000" y="3866"/>
                </a:lnTo>
                <a:lnTo>
                  <a:pt x="119943" y="3428"/>
                </a:lnTo>
                <a:lnTo>
                  <a:pt x="119772" y="2626"/>
                </a:lnTo>
                <a:lnTo>
                  <a:pt x="119431" y="1896"/>
                </a:lnTo>
                <a:lnTo>
                  <a:pt x="119034" y="1240"/>
                </a:lnTo>
                <a:lnTo>
                  <a:pt x="118580" y="729"/>
                </a:lnTo>
                <a:lnTo>
                  <a:pt x="118012" y="364"/>
                </a:lnTo>
                <a:lnTo>
                  <a:pt x="117387" y="73"/>
                </a:lnTo>
                <a:lnTo>
                  <a:pt x="117046" y="0"/>
                </a:lnTo>
                <a:close/>
                <a:moveTo>
                  <a:pt x="46285" y="102857"/>
                </a:moveTo>
                <a:lnTo>
                  <a:pt x="46057" y="106358"/>
                </a:lnTo>
                <a:lnTo>
                  <a:pt x="45774" y="109932"/>
                </a:lnTo>
                <a:lnTo>
                  <a:pt x="45490" y="113142"/>
                </a:lnTo>
                <a:lnTo>
                  <a:pt x="45149" y="115403"/>
                </a:lnTo>
                <a:lnTo>
                  <a:pt x="44979" y="116279"/>
                </a:lnTo>
                <a:lnTo>
                  <a:pt x="44865" y="116863"/>
                </a:lnTo>
                <a:lnTo>
                  <a:pt x="44694" y="117300"/>
                </a:lnTo>
                <a:lnTo>
                  <a:pt x="44525" y="117519"/>
                </a:lnTo>
                <a:lnTo>
                  <a:pt x="44070" y="117665"/>
                </a:lnTo>
                <a:lnTo>
                  <a:pt x="43331" y="117884"/>
                </a:lnTo>
                <a:lnTo>
                  <a:pt x="41571" y="118249"/>
                </a:lnTo>
                <a:lnTo>
                  <a:pt x="40208" y="118540"/>
                </a:lnTo>
                <a:lnTo>
                  <a:pt x="39697" y="118686"/>
                </a:lnTo>
                <a:lnTo>
                  <a:pt x="39413" y="118759"/>
                </a:lnTo>
                <a:lnTo>
                  <a:pt x="39356" y="118832"/>
                </a:lnTo>
                <a:lnTo>
                  <a:pt x="39356" y="119052"/>
                </a:lnTo>
                <a:lnTo>
                  <a:pt x="39413" y="119124"/>
                </a:lnTo>
                <a:lnTo>
                  <a:pt x="39810" y="119197"/>
                </a:lnTo>
                <a:lnTo>
                  <a:pt x="40492" y="119270"/>
                </a:lnTo>
                <a:lnTo>
                  <a:pt x="42991" y="119343"/>
                </a:lnTo>
                <a:lnTo>
                  <a:pt x="46910" y="119416"/>
                </a:lnTo>
                <a:lnTo>
                  <a:pt x="72863" y="119416"/>
                </a:lnTo>
                <a:lnTo>
                  <a:pt x="76724" y="119343"/>
                </a:lnTo>
                <a:lnTo>
                  <a:pt x="79223" y="119270"/>
                </a:lnTo>
                <a:lnTo>
                  <a:pt x="79962" y="119197"/>
                </a:lnTo>
                <a:lnTo>
                  <a:pt x="80360" y="119124"/>
                </a:lnTo>
                <a:lnTo>
                  <a:pt x="80416" y="119052"/>
                </a:lnTo>
                <a:lnTo>
                  <a:pt x="80416" y="118832"/>
                </a:lnTo>
                <a:lnTo>
                  <a:pt x="80360" y="118759"/>
                </a:lnTo>
                <a:lnTo>
                  <a:pt x="80075" y="118686"/>
                </a:lnTo>
                <a:lnTo>
                  <a:pt x="79564" y="118540"/>
                </a:lnTo>
                <a:lnTo>
                  <a:pt x="78201" y="118249"/>
                </a:lnTo>
                <a:lnTo>
                  <a:pt x="76441" y="117884"/>
                </a:lnTo>
                <a:lnTo>
                  <a:pt x="75703" y="117665"/>
                </a:lnTo>
                <a:lnTo>
                  <a:pt x="75248" y="117519"/>
                </a:lnTo>
                <a:lnTo>
                  <a:pt x="75078" y="117300"/>
                </a:lnTo>
                <a:lnTo>
                  <a:pt x="74907" y="116863"/>
                </a:lnTo>
                <a:lnTo>
                  <a:pt x="74737" y="116279"/>
                </a:lnTo>
                <a:lnTo>
                  <a:pt x="74624" y="115403"/>
                </a:lnTo>
                <a:lnTo>
                  <a:pt x="74282" y="113142"/>
                </a:lnTo>
                <a:lnTo>
                  <a:pt x="73942" y="109932"/>
                </a:lnTo>
                <a:lnTo>
                  <a:pt x="73658" y="106358"/>
                </a:lnTo>
                <a:lnTo>
                  <a:pt x="73488" y="102857"/>
                </a:lnTo>
                <a:close/>
                <a:moveTo>
                  <a:pt x="39697" y="119343"/>
                </a:moveTo>
                <a:lnTo>
                  <a:pt x="39697" y="119416"/>
                </a:lnTo>
                <a:lnTo>
                  <a:pt x="39697" y="119707"/>
                </a:lnTo>
                <a:lnTo>
                  <a:pt x="39754" y="119780"/>
                </a:lnTo>
                <a:lnTo>
                  <a:pt x="40832" y="119853"/>
                </a:lnTo>
                <a:lnTo>
                  <a:pt x="43900" y="119926"/>
                </a:lnTo>
                <a:lnTo>
                  <a:pt x="52191" y="120000"/>
                </a:lnTo>
                <a:lnTo>
                  <a:pt x="67581" y="120000"/>
                </a:lnTo>
                <a:lnTo>
                  <a:pt x="75816" y="119926"/>
                </a:lnTo>
                <a:lnTo>
                  <a:pt x="78940" y="119853"/>
                </a:lnTo>
                <a:lnTo>
                  <a:pt x="80019" y="119780"/>
                </a:lnTo>
                <a:lnTo>
                  <a:pt x="80075" y="119707"/>
                </a:lnTo>
                <a:lnTo>
                  <a:pt x="80075" y="119416"/>
                </a:lnTo>
                <a:lnTo>
                  <a:pt x="80019" y="119343"/>
                </a:lnTo>
                <a:lnTo>
                  <a:pt x="78712" y="119416"/>
                </a:lnTo>
                <a:lnTo>
                  <a:pt x="76327" y="119489"/>
                </a:lnTo>
                <a:lnTo>
                  <a:pt x="67638" y="119562"/>
                </a:lnTo>
                <a:lnTo>
                  <a:pt x="52134" y="119562"/>
                </a:lnTo>
                <a:lnTo>
                  <a:pt x="43445" y="119489"/>
                </a:lnTo>
                <a:lnTo>
                  <a:pt x="41060" y="119416"/>
                </a:lnTo>
                <a:lnTo>
                  <a:pt x="39754" y="119343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6"/>
          <p:cNvSpPr txBox="1">
            <a:spLocks noGrp="1"/>
          </p:cNvSpPr>
          <p:nvPr>
            <p:ph type="body" idx="4294967295"/>
          </p:nvPr>
        </p:nvSpPr>
        <p:spPr>
          <a:xfrm>
            <a:off x="9834881" y="6014325"/>
            <a:ext cx="21027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0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desktop</a:t>
            </a:r>
            <a:endParaRPr sz="30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7"/>
          <p:cNvSpPr/>
          <p:nvPr/>
        </p:nvSpPr>
        <p:spPr>
          <a:xfrm>
            <a:off x="641650" y="577350"/>
            <a:ext cx="6327900" cy="5729400"/>
          </a:xfrm>
          <a:prstGeom prst="rect">
            <a:avLst/>
          </a:prstGeom>
          <a:solidFill>
            <a:srgbClr val="135FE5">
              <a:alpha val="75294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7"/>
          <p:cNvSpPr txBox="1"/>
          <p:nvPr/>
        </p:nvSpPr>
        <p:spPr>
          <a:xfrm>
            <a:off x="641650" y="2300600"/>
            <a:ext cx="6240600" cy="9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7200"/>
              <a:buFont typeface="Roboto Medium"/>
              <a:buNone/>
            </a:pPr>
            <a:r>
              <a:rPr lang="en-US" sz="7200" b="0" i="0" u="none" strike="noStrike" cap="none">
                <a:solidFill>
                  <a:srgbClr val="FFFF00"/>
                </a:solidFill>
                <a:latin typeface="BenchNine"/>
                <a:ea typeface="BenchNine"/>
                <a:cs typeface="BenchNine"/>
                <a:sym typeface="BenchNine"/>
              </a:rPr>
              <a:t>GOOGLE  APPS</a:t>
            </a:r>
            <a:endParaRPr sz="7200" b="1" i="0" u="none" strike="noStrike" cap="none">
              <a:solidFill>
                <a:srgbClr val="FFFF00"/>
              </a:solidFill>
              <a:latin typeface="BenchNine"/>
              <a:ea typeface="BenchNine"/>
              <a:cs typeface="BenchNine"/>
              <a:sym typeface="BenchNine"/>
            </a:endParaRPr>
          </a:p>
        </p:txBody>
      </p:sp>
      <p:grpSp>
        <p:nvGrpSpPr>
          <p:cNvPr id="314" name="Google Shape;314;p17"/>
          <p:cNvGrpSpPr/>
          <p:nvPr/>
        </p:nvGrpSpPr>
        <p:grpSpPr>
          <a:xfrm>
            <a:off x="3377635" y="919546"/>
            <a:ext cx="768642" cy="1253032"/>
            <a:chOff x="6730350" y="2315900"/>
            <a:chExt cx="257700" cy="420100"/>
          </a:xfrm>
        </p:grpSpPr>
        <p:sp>
          <p:nvSpPr>
            <p:cNvPr id="315" name="Google Shape;315;p17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6" name="Google Shape;316;p17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7" name="Google Shape;317;p17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8" name="Google Shape;318;p17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9" name="Google Shape;319;p17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20" name="Google Shape;320;p17"/>
          <p:cNvSpPr txBox="1">
            <a:spLocks noGrp="1"/>
          </p:cNvSpPr>
          <p:nvPr>
            <p:ph type="body" idx="4294967295"/>
          </p:nvPr>
        </p:nvSpPr>
        <p:spPr>
          <a:xfrm>
            <a:off x="616000" y="3099925"/>
            <a:ext cx="6291900" cy="25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niglet"/>
              <a:buNone/>
            </a:pPr>
            <a:r>
              <a:rPr lang="en-US" sz="4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allow you to edit Google assignments from</a:t>
            </a:r>
            <a:endParaRPr sz="40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niglet"/>
              <a:buNone/>
            </a:pPr>
            <a:r>
              <a:rPr lang="en-US" sz="4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 </a:t>
            </a:r>
            <a:r>
              <a:rPr lang="en-US" sz="4000" u="sng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any device</a:t>
            </a:r>
            <a:r>
              <a:rPr lang="en-US" sz="4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 that is connected to the internet!</a:t>
            </a:r>
            <a:endParaRPr sz="40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321" name="Google Shape;32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64975" y="2072000"/>
            <a:ext cx="3954512" cy="136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64975" y="3568823"/>
            <a:ext cx="3954499" cy="11616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3" name="Google Shape;323;p17"/>
          <p:cNvCxnSpPr/>
          <p:nvPr/>
        </p:nvCxnSpPr>
        <p:spPr>
          <a:xfrm rot="10800000" flipH="1">
            <a:off x="1317250" y="3176750"/>
            <a:ext cx="4976700" cy="87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"/>
          <p:cNvSpPr txBox="1"/>
          <p:nvPr/>
        </p:nvSpPr>
        <p:spPr>
          <a:xfrm>
            <a:off x="0" y="423425"/>
            <a:ext cx="6447900" cy="21378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What is</a:t>
            </a:r>
            <a:endParaRPr sz="6000" b="1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Google Classroom?</a:t>
            </a:r>
            <a:endParaRPr sz="6000" b="1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"/>
          <p:cNvSpPr txBox="1"/>
          <p:nvPr/>
        </p:nvSpPr>
        <p:spPr>
          <a:xfrm>
            <a:off x="633100" y="2743400"/>
            <a:ext cx="5996100" cy="25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Think of Google Classroom (GC)</a:t>
            </a:r>
            <a:endParaRPr sz="3000" b="0" i="0" u="none" strike="noStrike" cap="none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as your child’s digital link to learning. </a:t>
            </a:r>
            <a:endParaRPr sz="3000" b="0" i="0" u="none" strike="noStrike" cap="none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Teachers use GC to share assignments, homework, newsletters, and much more with students AND parents!</a:t>
            </a:r>
            <a:endParaRPr sz="3000" b="0" i="0" u="none" strike="noStrike" cap="none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9" name="Picture 8" descr="A computer mouse on a table&#10;&#10;Description automatically generated">
            <a:extLst>
              <a:ext uri="{FF2B5EF4-FFF2-40B4-BE49-F238E27FC236}">
                <a16:creationId xmlns:a16="http://schemas.microsoft.com/office/drawing/2014/main" id="{5D7C1A0B-7A36-4465-8454-05458A2C6E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969678" y="1336224"/>
            <a:ext cx="4681690" cy="464929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9050" y="2171663"/>
            <a:ext cx="5988821" cy="379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" name="Google Shape;163;p3"/>
          <p:cNvSpPr txBox="1"/>
          <p:nvPr/>
        </p:nvSpPr>
        <p:spPr>
          <a:xfrm>
            <a:off x="5344775" y="2219175"/>
            <a:ext cx="6847200" cy="2924400"/>
          </a:xfrm>
          <a:prstGeom prst="rect">
            <a:avLst/>
          </a:prstGeom>
          <a:solidFill>
            <a:srgbClr val="135FE5">
              <a:alpha val="75294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Your child was provided with a secure login and password that is unique to them. </a:t>
            </a:r>
            <a:endParaRPr sz="3000" b="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Check with his/her teacher to obtain this private information </a:t>
            </a:r>
            <a:r>
              <a:rPr lang="en-US" sz="3000" b="0" i="0" u="sng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OR</a:t>
            </a:r>
            <a:r>
              <a:rPr lang="en-US" sz="3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 ask them to add you as a parent via email!</a:t>
            </a:r>
            <a:endParaRPr sz="3000" b="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" name="Google Shape;169;p4"/>
          <p:cNvSpPr txBox="1">
            <a:spLocks noGrp="1"/>
          </p:cNvSpPr>
          <p:nvPr>
            <p:ph type="body" idx="1"/>
          </p:nvPr>
        </p:nvSpPr>
        <p:spPr>
          <a:xfrm>
            <a:off x="7416800" y="2427800"/>
            <a:ext cx="4775200" cy="3650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dirty="0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Go to </a:t>
            </a:r>
            <a:r>
              <a:rPr lang="en-US" sz="3200" dirty="0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  <a:hlinkClick r:id="rId3"/>
              </a:rPr>
              <a:t>Townsend Webpage</a:t>
            </a:r>
            <a:endParaRPr lang="en-US" sz="3200" dirty="0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70" name="Google Shape;17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39003" y="2413000"/>
            <a:ext cx="836400" cy="159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Robert O. Townsend Junior High logo">
            <a:extLst>
              <a:ext uri="{FF2B5EF4-FFF2-40B4-BE49-F238E27FC236}">
                <a16:creationId xmlns:a16="http://schemas.microsoft.com/office/drawing/2014/main" id="{E3BB9CA3-65BB-49D9-A077-99ADD518B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99" y="1831800"/>
            <a:ext cx="1597200" cy="15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9E9C2F3-A68B-4686-A08A-35ADC30E8A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0599" y="2816406"/>
            <a:ext cx="4286250" cy="5969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" name="Google Shape;177;p5"/>
          <p:cNvSpPr txBox="1">
            <a:spLocks noGrp="1"/>
          </p:cNvSpPr>
          <p:nvPr>
            <p:ph type="body" idx="1"/>
          </p:nvPr>
        </p:nvSpPr>
        <p:spPr>
          <a:xfrm>
            <a:off x="7319950" y="2616150"/>
            <a:ext cx="4064100" cy="104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 dirty="0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Click on </a:t>
            </a:r>
            <a:r>
              <a:rPr lang="en-US" sz="3200" i="0" u="none" strike="noStrike" cap="none" dirty="0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  <a:hlinkClick r:id="rId3"/>
              </a:rPr>
              <a:t>STUDENTS</a:t>
            </a:r>
            <a:r>
              <a:rPr lang="en-US" sz="3200" i="0" u="none" strike="noStrike" cap="none" dirty="0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.</a:t>
            </a:r>
            <a:endParaRPr sz="3200" i="0" u="none" strike="noStrike" cap="none" dirty="0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78" name="Google Shape;17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82585" y="751865"/>
            <a:ext cx="1044000" cy="172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F829CA7-6339-40C3-9DE6-D16D80A303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0426" y="3657600"/>
            <a:ext cx="8547100" cy="17970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8DF9C32-3410-4F9E-952B-208818FE3A44}"/>
              </a:ext>
            </a:extLst>
          </p:cNvPr>
          <p:cNvGrpSpPr/>
          <p:nvPr/>
        </p:nvGrpSpPr>
        <p:grpSpPr>
          <a:xfrm>
            <a:off x="8075374" y="3718602"/>
            <a:ext cx="1019520" cy="873720"/>
            <a:chOff x="8075374" y="3718602"/>
            <a:chExt cx="1019520" cy="87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D38E166-3B77-4751-B4CE-CB5C01177B3A}"/>
                    </a:ext>
                  </a:extLst>
                </p14:cNvPr>
                <p14:cNvContentPartPr/>
                <p14:nvPr/>
              </p14:nvContentPartPr>
              <p14:xfrm>
                <a:off x="8075374" y="3718602"/>
                <a:ext cx="1019520" cy="8499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D38E166-3B77-4751-B4CE-CB5C01177B3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066374" y="3709962"/>
                  <a:ext cx="1037160" cy="86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ADACEDD-AFB8-4EA2-97C0-1AF04E7F15F1}"/>
                    </a:ext>
                  </a:extLst>
                </p14:cNvPr>
                <p14:cNvContentPartPr/>
                <p14:nvPr/>
              </p14:nvContentPartPr>
              <p14:xfrm>
                <a:off x="9074014" y="4360482"/>
                <a:ext cx="18720" cy="211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ADACEDD-AFB8-4EA2-97C0-1AF04E7F15F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065014" y="4351482"/>
                  <a:ext cx="363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7E063DF-C85E-4E43-84A5-B1573B670E69}"/>
                    </a:ext>
                  </a:extLst>
                </p14:cNvPr>
                <p14:cNvContentPartPr/>
                <p14:nvPr/>
              </p14:nvContentPartPr>
              <p14:xfrm>
                <a:off x="8778454" y="4550562"/>
                <a:ext cx="293760" cy="41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7E063DF-C85E-4E43-84A5-B1573B670E6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769814" y="4541922"/>
                  <a:ext cx="3114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B12BCA2-4F02-42FA-BEFD-B9E6CA1A1ECC}"/>
                    </a:ext>
                  </a:extLst>
                </p14:cNvPr>
                <p14:cNvContentPartPr/>
                <p14:nvPr/>
              </p14:nvContentPartPr>
              <p14:xfrm>
                <a:off x="9092374" y="4591962"/>
                <a:ext cx="360" cy="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B12BCA2-4F02-42FA-BEFD-B9E6CA1A1EC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083374" y="458296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" name="Google Shape;185;p6"/>
          <p:cNvSpPr txBox="1">
            <a:spLocks noGrp="1"/>
          </p:cNvSpPr>
          <p:nvPr>
            <p:ph type="body" idx="1"/>
          </p:nvPr>
        </p:nvSpPr>
        <p:spPr>
          <a:xfrm>
            <a:off x="7551866" y="3429000"/>
            <a:ext cx="4406532" cy="98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 dirty="0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Click on </a:t>
            </a:r>
            <a:r>
              <a:rPr lang="en-US" sz="3200" b="1" i="0" u="sng" strike="noStrike" cap="none" dirty="0" err="1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  <a:hlinkClick r:id="rId3"/>
              </a:rPr>
              <a:t>Classlink</a:t>
            </a:r>
            <a:r>
              <a:rPr lang="en-US" sz="3200" b="1" i="0" u="sng" strike="noStrike" cap="none" dirty="0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  <a:hlinkClick r:id="rId3"/>
              </a:rPr>
              <a:t> Access</a:t>
            </a:r>
            <a:endParaRPr sz="3200" i="0" u="none" strike="noStrike" cap="none" dirty="0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87" name="Google Shape;187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37140" y="1567909"/>
            <a:ext cx="1026900" cy="16989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8BCAF05-9594-4732-8602-5D70D7A90118}"/>
                  </a:ext>
                </a:extLst>
              </p14:cNvPr>
              <p14:cNvContentPartPr/>
              <p14:nvPr/>
            </p14:nvContentPartPr>
            <p14:xfrm>
              <a:off x="5260174" y="4108842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8BCAF05-9594-4732-8602-5D70D7A9011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51174" y="4100202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10E89C72-BB4F-412C-952F-98849898610D}"/>
              </a:ext>
            </a:extLst>
          </p:cNvPr>
          <p:cNvGrpSpPr/>
          <p:nvPr/>
        </p:nvGrpSpPr>
        <p:grpSpPr>
          <a:xfrm>
            <a:off x="8342494" y="2629602"/>
            <a:ext cx="360" cy="360"/>
            <a:chOff x="8342494" y="2629602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BB41554-3471-48F5-882C-313085223F39}"/>
                    </a:ext>
                  </a:extLst>
                </p14:cNvPr>
                <p14:cNvContentPartPr/>
                <p14:nvPr/>
              </p14:nvContentPartPr>
              <p14:xfrm>
                <a:off x="8342494" y="2629602"/>
                <a:ext cx="360" cy="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BB41554-3471-48F5-882C-313085223F3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333854" y="262060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9FA3094-89EA-4484-B695-F03C086BCA66}"/>
                    </a:ext>
                  </a:extLst>
                </p14:cNvPr>
                <p14:cNvContentPartPr/>
                <p14:nvPr/>
              </p14:nvContentPartPr>
              <p14:xfrm>
                <a:off x="8342494" y="2629602"/>
                <a:ext cx="360" cy="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9FA3094-89EA-4484-B695-F03C086BCA6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333854" y="262060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893FE75-4037-4231-9E12-523D32EF679B}"/>
                    </a:ext>
                  </a:extLst>
                </p14:cNvPr>
                <p14:cNvContentPartPr/>
                <p14:nvPr/>
              </p14:nvContentPartPr>
              <p14:xfrm>
                <a:off x="8342494" y="2629602"/>
                <a:ext cx="360" cy="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893FE75-4037-4231-9E12-523D32EF679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333854" y="262060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6F2E6443-A9CF-4FFD-B5FE-8D6380C29F7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08843" y="1411225"/>
            <a:ext cx="6426200" cy="49720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FBC6EA2-3410-4E66-93E0-9B2FEEEB386C}"/>
                  </a:ext>
                </a:extLst>
              </p14:cNvPr>
              <p14:cNvContentPartPr/>
              <p14:nvPr/>
            </p14:nvContentPartPr>
            <p14:xfrm>
              <a:off x="2838454" y="5293602"/>
              <a:ext cx="867600" cy="7279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FBC6EA2-3410-4E66-93E0-9B2FEEEB386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20814" y="5275962"/>
                <a:ext cx="903240" cy="76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340492F6-6664-40B6-8CD5-0B1B33D827B4}"/>
                  </a:ext>
                </a:extLst>
              </p14:cNvPr>
              <p14:cNvContentPartPr/>
              <p14:nvPr/>
            </p14:nvContentPartPr>
            <p14:xfrm>
              <a:off x="2829814" y="5719842"/>
              <a:ext cx="156960" cy="28296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340492F6-6664-40B6-8CD5-0B1B33D827B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11814" y="5702202"/>
                <a:ext cx="192600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FB902624-AD61-4804-ADA2-61E67BB9CF21}"/>
                  </a:ext>
                </a:extLst>
              </p14:cNvPr>
              <p14:cNvContentPartPr/>
              <p14:nvPr/>
            </p14:nvContentPartPr>
            <p14:xfrm>
              <a:off x="2873734" y="5875002"/>
              <a:ext cx="385920" cy="14832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FB902624-AD61-4804-ADA2-61E67BB9CF2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55734" y="5857002"/>
                <a:ext cx="421560" cy="18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1" name="Group 170">
            <a:extLst>
              <a:ext uri="{FF2B5EF4-FFF2-40B4-BE49-F238E27FC236}">
                <a16:creationId xmlns:a16="http://schemas.microsoft.com/office/drawing/2014/main" id="{BF5ECB13-D943-44C7-B4B3-D00360455E77}"/>
              </a:ext>
            </a:extLst>
          </p:cNvPr>
          <p:cNvGrpSpPr/>
          <p:nvPr/>
        </p:nvGrpSpPr>
        <p:grpSpPr>
          <a:xfrm>
            <a:off x="10037734" y="3842082"/>
            <a:ext cx="360" cy="360"/>
            <a:chOff x="10037734" y="3842082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1F192E4-C34E-416E-BEB9-8FF9013AC5BB}"/>
                    </a:ext>
                  </a:extLst>
                </p14:cNvPr>
                <p14:cNvContentPartPr/>
                <p14:nvPr/>
              </p14:nvContentPartPr>
              <p14:xfrm>
                <a:off x="10037734" y="3842082"/>
                <a:ext cx="360" cy="3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1F192E4-C34E-416E-BEB9-8FF9013AC5B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019734" y="3824442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155E64B-5F04-4C2F-9719-C3EA2AF2A9D9}"/>
                    </a:ext>
                  </a:extLst>
                </p14:cNvPr>
                <p14:cNvContentPartPr/>
                <p14:nvPr/>
              </p14:nvContentPartPr>
              <p14:xfrm>
                <a:off x="10037734" y="3842082"/>
                <a:ext cx="360" cy="3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155E64B-5F04-4C2F-9719-C3EA2AF2A9D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019734" y="3824442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4D6AE9ED-66FB-42B5-A0A3-9AA1738B6496}"/>
                    </a:ext>
                  </a:extLst>
                </p14:cNvPr>
                <p14:cNvContentPartPr/>
                <p14:nvPr/>
              </p14:nvContentPartPr>
              <p14:xfrm>
                <a:off x="10037734" y="3842082"/>
                <a:ext cx="360" cy="3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4D6AE9ED-66FB-42B5-A0A3-9AA1738B649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019734" y="3824442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DDF499BF-75AC-482A-80D2-4F95E857B7EA}"/>
                    </a:ext>
                  </a:extLst>
                </p14:cNvPr>
                <p14:cNvContentPartPr/>
                <p14:nvPr/>
              </p14:nvContentPartPr>
              <p14:xfrm>
                <a:off x="10037734" y="3842082"/>
                <a:ext cx="360" cy="3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DDF499BF-75AC-482A-80D2-4F95E857B7E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019734" y="3824442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D6861555-71AA-450A-92B8-D4D425C47139}"/>
                    </a:ext>
                  </a:extLst>
                </p14:cNvPr>
                <p14:cNvContentPartPr/>
                <p14:nvPr/>
              </p14:nvContentPartPr>
              <p14:xfrm>
                <a:off x="10037734" y="3842082"/>
                <a:ext cx="360" cy="3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D6861555-71AA-450A-92B8-D4D425C4713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019734" y="3824442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3" name="Google Shape;193;p7"/>
          <p:cNvSpPr txBox="1">
            <a:spLocks noGrp="1"/>
          </p:cNvSpPr>
          <p:nvPr>
            <p:ph type="body" idx="1"/>
          </p:nvPr>
        </p:nvSpPr>
        <p:spPr>
          <a:xfrm>
            <a:off x="7407800" y="2928234"/>
            <a:ext cx="4243094" cy="23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dirty="0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Click on Google Classroom (student)</a:t>
            </a:r>
            <a:endParaRPr sz="3200" i="0" u="none" strike="noStrike" cap="none" dirty="0">
              <a:solidFill>
                <a:srgbClr val="FF0000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95" name="Google Shape;19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72600" y="638579"/>
            <a:ext cx="1128000" cy="175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screen shot of a smart phone&#10;&#10;Description automatically generated">
            <a:extLst>
              <a:ext uri="{FF2B5EF4-FFF2-40B4-BE49-F238E27FC236}">
                <a16:creationId xmlns:a16="http://schemas.microsoft.com/office/drawing/2014/main" id="{1705C45F-46E0-420B-8282-41BB0B548A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106" y="1962934"/>
            <a:ext cx="6553200" cy="3302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CC586B2-D8A9-4BBF-9C69-6E1452057414}"/>
                  </a:ext>
                </a:extLst>
              </p14:cNvPr>
              <p14:cNvContentPartPr/>
              <p14:nvPr/>
            </p14:nvContentPartPr>
            <p14:xfrm>
              <a:off x="4935814" y="3654522"/>
              <a:ext cx="371160" cy="347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CC586B2-D8A9-4BBF-9C69-6E145205741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18174" y="3636522"/>
                <a:ext cx="406800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C0FD56E-A51E-4424-BE43-73520361B56F}"/>
                  </a:ext>
                </a:extLst>
              </p14:cNvPr>
              <p14:cNvContentPartPr/>
              <p14:nvPr/>
            </p14:nvContentPartPr>
            <p14:xfrm>
              <a:off x="4942294" y="3815802"/>
              <a:ext cx="360" cy="192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C0FD56E-A51E-4424-BE43-73520361B56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24654" y="3797802"/>
                <a:ext cx="36000" cy="228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1" name="Google Shape;201;p8"/>
          <p:cNvSpPr txBox="1">
            <a:spLocks noGrp="1"/>
          </p:cNvSpPr>
          <p:nvPr>
            <p:ph type="body" idx="1"/>
          </p:nvPr>
        </p:nvSpPr>
        <p:spPr>
          <a:xfrm>
            <a:off x="6992471" y="2836500"/>
            <a:ext cx="4421397" cy="2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lvl="0" indent="0">
              <a:lnSpc>
                <a:spcPct val="100000"/>
              </a:lnSpc>
              <a:buClr>
                <a:schemeClr val="dk1"/>
              </a:buClr>
            </a:pPr>
            <a:r>
              <a:rPr lang="en-US" sz="3200" dirty="0">
                <a:solidFill>
                  <a:srgbClr val="FF0000"/>
                </a:solidFill>
                <a:latin typeface="Cuprum"/>
                <a:sym typeface="Cuprum"/>
              </a:rPr>
              <a:t>Enter the class code and click join </a:t>
            </a:r>
            <a:endParaRPr lang="en-US" sz="3200" i="0" u="none" strike="noStrike" cap="none" dirty="0">
              <a:solidFill>
                <a:srgbClr val="FF0000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101600" lvl="0" indent="0">
              <a:lnSpc>
                <a:spcPct val="100000"/>
              </a:lnSpc>
              <a:buClr>
                <a:schemeClr val="dk1"/>
              </a:buClr>
            </a:pPr>
            <a:r>
              <a:rPr lang="en-US" sz="6600" dirty="0"/>
              <a:t>we5souz</a:t>
            </a:r>
            <a:endParaRPr sz="6600" i="0" u="none" strike="noStrike" cap="none" dirty="0">
              <a:solidFill>
                <a:srgbClr val="FF0000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03" name="Google Shape;20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59964" y="833063"/>
            <a:ext cx="1295100" cy="2014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1EEF304-79DD-4EA0-8714-02E44980C58D}"/>
              </a:ext>
            </a:extLst>
          </p:cNvPr>
          <p:cNvGrpSpPr/>
          <p:nvPr/>
        </p:nvGrpSpPr>
        <p:grpSpPr>
          <a:xfrm>
            <a:off x="6698734" y="2658402"/>
            <a:ext cx="360" cy="360"/>
            <a:chOff x="6698734" y="2658402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727FBC8-F77F-4DA5-B4DD-C640762FE6F2}"/>
                    </a:ext>
                  </a:extLst>
                </p14:cNvPr>
                <p14:cNvContentPartPr/>
                <p14:nvPr/>
              </p14:nvContentPartPr>
              <p14:xfrm>
                <a:off x="6698734" y="2658402"/>
                <a:ext cx="360" cy="3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727FBC8-F77F-4DA5-B4DD-C640762FE6F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681094" y="2640402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0EC23D5-E7E2-4E74-B718-8273F8660480}"/>
                    </a:ext>
                  </a:extLst>
                </p14:cNvPr>
                <p14:cNvContentPartPr/>
                <p14:nvPr/>
              </p14:nvContentPartPr>
              <p14:xfrm>
                <a:off x="6698734" y="2658402"/>
                <a:ext cx="360" cy="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0EC23D5-E7E2-4E74-B718-8273F866048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681094" y="2640402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CDD96FB-BC9F-4894-AD57-20AE07702459}"/>
                    </a:ext>
                  </a:extLst>
                </p14:cNvPr>
                <p14:cNvContentPartPr/>
                <p14:nvPr/>
              </p14:nvContentPartPr>
              <p14:xfrm>
                <a:off x="6698734" y="2658402"/>
                <a:ext cx="360" cy="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CDD96FB-BC9F-4894-AD57-20AE0770245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681094" y="2640402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57E3DD6-73A7-4A44-B0C4-07AC05754DFE}"/>
                    </a:ext>
                  </a:extLst>
                </p14:cNvPr>
                <p14:cNvContentPartPr/>
                <p14:nvPr/>
              </p14:nvContentPartPr>
              <p14:xfrm>
                <a:off x="6698734" y="2658402"/>
                <a:ext cx="360" cy="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57E3DD6-73A7-4A44-B0C4-07AC05754DF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681094" y="2640402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5CDFF2E-F210-4B63-8BA1-5715AA493BAF}"/>
                    </a:ext>
                  </a:extLst>
                </p14:cNvPr>
                <p14:cNvContentPartPr/>
                <p14:nvPr/>
              </p14:nvContentPartPr>
              <p14:xfrm>
                <a:off x="6698734" y="2658402"/>
                <a:ext cx="360" cy="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5CDFF2E-F210-4B63-8BA1-5715AA493BA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681094" y="2640402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E11A1C8-BAAA-4E46-8FD5-611D722AC566}"/>
                    </a:ext>
                  </a:extLst>
                </p14:cNvPr>
                <p14:cNvContentPartPr/>
                <p14:nvPr/>
              </p14:nvContentPartPr>
              <p14:xfrm>
                <a:off x="6698734" y="2658402"/>
                <a:ext cx="360" cy="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E11A1C8-BAAA-4E46-8FD5-611D722AC56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681094" y="2640402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9156C8C-6A77-4117-A6B2-BF0B98B55DC4}"/>
                    </a:ext>
                  </a:extLst>
                </p14:cNvPr>
                <p14:cNvContentPartPr/>
                <p14:nvPr/>
              </p14:nvContentPartPr>
              <p14:xfrm>
                <a:off x="6698734" y="2658402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9156C8C-6A77-4117-A6B2-BF0B98B55DC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681094" y="2640402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5CA64CF8-096F-4E4C-95EF-2F49A47BA6F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7696" y="2338481"/>
            <a:ext cx="6534775" cy="301083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2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6" name="Google Shape;256;p12"/>
          <p:cNvSpPr txBox="1">
            <a:spLocks noGrp="1"/>
          </p:cNvSpPr>
          <p:nvPr>
            <p:ph type="body" idx="1"/>
          </p:nvPr>
        </p:nvSpPr>
        <p:spPr>
          <a:xfrm>
            <a:off x="2006600" y="2287575"/>
            <a:ext cx="3970800" cy="18129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Click on the waff</a:t>
            </a: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le button and then the </a:t>
            </a:r>
            <a:endParaRPr sz="32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sng" strike="noStrike" cap="none">
                <a:solidFill>
                  <a:srgbClr val="FAD900"/>
                </a:solidFill>
                <a:latin typeface="Cuprum"/>
                <a:ea typeface="Cuprum"/>
                <a:cs typeface="Cuprum"/>
                <a:sym typeface="Cuprum"/>
              </a:rPr>
              <a:t>Google C</a:t>
            </a:r>
            <a:r>
              <a:rPr lang="en-US" sz="3200" u="sng">
                <a:solidFill>
                  <a:srgbClr val="FAD900"/>
                </a:solidFill>
                <a:latin typeface="Cuprum"/>
                <a:ea typeface="Cuprum"/>
                <a:cs typeface="Cuprum"/>
                <a:sym typeface="Cuprum"/>
              </a:rPr>
              <a:t>lassroom</a:t>
            </a:r>
            <a:r>
              <a:rPr lang="en-US" sz="3200" i="0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 </a:t>
            </a:r>
            <a:r>
              <a:rPr lang="en-US" sz="320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icon.</a:t>
            </a:r>
            <a:endParaRPr sz="320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57" name="Google Shape;25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8875" y="2287564"/>
            <a:ext cx="836400" cy="144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45825" y="368429"/>
            <a:ext cx="3670250" cy="6334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Jachim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192</Words>
  <Application>Microsoft Office PowerPoint</Application>
  <PresentationFormat>Widescreen</PresentationFormat>
  <Paragraphs>44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Roboto</vt:lpstr>
      <vt:lpstr>Bangers</vt:lpstr>
      <vt:lpstr>Arial</vt:lpstr>
      <vt:lpstr>Raleway</vt:lpstr>
      <vt:lpstr>Cuprum</vt:lpstr>
      <vt:lpstr>Sniglet</vt:lpstr>
      <vt:lpstr>Roboto Medium</vt:lpstr>
      <vt:lpstr>BenchNine</vt:lpstr>
      <vt:lpstr>Office Theme</vt:lpstr>
      <vt:lpstr>Jachimo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access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Roman, Mary</dc:creator>
  <cp:lastModifiedBy>Bales, Alison</cp:lastModifiedBy>
  <cp:revision>11</cp:revision>
  <dcterms:modified xsi:type="dcterms:W3CDTF">2020-08-08T16:47:36Z</dcterms:modified>
</cp:coreProperties>
</file>